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69" r:id="rId5"/>
    <p:sldId id="281" r:id="rId6"/>
    <p:sldId id="275" r:id="rId7"/>
    <p:sldId id="273" r:id="rId8"/>
    <p:sldId id="282" r:id="rId9"/>
    <p:sldId id="276" r:id="rId10"/>
    <p:sldId id="295" r:id="rId11"/>
    <p:sldId id="277" r:id="rId12"/>
    <p:sldId id="307" r:id="rId13"/>
    <p:sldId id="301" r:id="rId14"/>
    <p:sldId id="302" r:id="rId15"/>
    <p:sldId id="303" r:id="rId16"/>
    <p:sldId id="309" r:id="rId17"/>
    <p:sldId id="294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BC"/>
    <a:srgbClr val="0070BB"/>
    <a:srgbClr val="006AB3"/>
    <a:srgbClr val="002C52"/>
    <a:srgbClr val="00427A"/>
    <a:srgbClr val="0070C0"/>
    <a:srgbClr val="0C6BAE"/>
    <a:srgbClr val="0B5E88"/>
    <a:srgbClr val="004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  <a:p>
            <a:pPr lvl="1"/>
            <a:r>
              <a:rPr lang="pt-PT" smtClean="0"/>
              <a:t>Segundo nível</a:t>
            </a:r>
            <a:endParaRPr lang="pt-PT" smtClean="0"/>
          </a:p>
          <a:p>
            <a:pPr lvl="2"/>
            <a:r>
              <a:rPr lang="pt-PT" smtClean="0"/>
              <a:t>Terceiro nível</a:t>
            </a:r>
            <a:endParaRPr lang="pt-PT" smtClean="0"/>
          </a:p>
          <a:p>
            <a:pPr lvl="3"/>
            <a:r>
              <a:rPr lang="pt-PT" smtClean="0"/>
              <a:t>Quarto nível</a:t>
            </a:r>
            <a:endParaRPr lang="pt-PT" smtClean="0"/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  <a:p>
            <a:pPr lvl="1"/>
            <a:r>
              <a:rPr lang="pt-PT" smtClean="0"/>
              <a:t>Segundo nível</a:t>
            </a:r>
            <a:endParaRPr lang="pt-PT" smtClean="0"/>
          </a:p>
          <a:p>
            <a:pPr lvl="2"/>
            <a:r>
              <a:rPr lang="pt-PT" smtClean="0"/>
              <a:t>Terceiro nível</a:t>
            </a:r>
            <a:endParaRPr lang="pt-PT" smtClean="0"/>
          </a:p>
          <a:p>
            <a:pPr lvl="3"/>
            <a:r>
              <a:rPr lang="pt-PT" smtClean="0"/>
              <a:t>Quarto nível</a:t>
            </a:r>
            <a:endParaRPr lang="pt-PT" smtClean="0"/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  <a:p>
            <a:pPr lvl="1"/>
            <a:r>
              <a:rPr lang="pt-PT" smtClean="0"/>
              <a:t>Segundo nível</a:t>
            </a:r>
            <a:endParaRPr lang="pt-PT" smtClean="0"/>
          </a:p>
          <a:p>
            <a:pPr lvl="2"/>
            <a:r>
              <a:rPr lang="pt-PT" smtClean="0"/>
              <a:t>Terceiro nível</a:t>
            </a:r>
            <a:endParaRPr lang="pt-PT" smtClean="0"/>
          </a:p>
          <a:p>
            <a:pPr lvl="3"/>
            <a:r>
              <a:rPr lang="pt-PT" smtClean="0"/>
              <a:t>Quarto nível</a:t>
            </a:r>
            <a:endParaRPr lang="pt-PT" smtClean="0"/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  <a:p>
            <a:pPr lvl="1"/>
            <a:r>
              <a:rPr lang="pt-PT" smtClean="0"/>
              <a:t>Segundo nível</a:t>
            </a:r>
            <a:endParaRPr lang="pt-PT" smtClean="0"/>
          </a:p>
          <a:p>
            <a:pPr lvl="2"/>
            <a:r>
              <a:rPr lang="pt-PT" smtClean="0"/>
              <a:t>Terceiro nível</a:t>
            </a:r>
            <a:endParaRPr lang="pt-PT" smtClean="0"/>
          </a:p>
          <a:p>
            <a:pPr lvl="3"/>
            <a:r>
              <a:rPr lang="pt-PT" smtClean="0"/>
              <a:t>Quarto nível</a:t>
            </a:r>
            <a:endParaRPr lang="pt-PT" smtClean="0"/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  <a:p>
            <a:pPr lvl="1"/>
            <a:r>
              <a:rPr lang="pt-PT" smtClean="0"/>
              <a:t>Segundo nível</a:t>
            </a:r>
            <a:endParaRPr lang="pt-PT" smtClean="0"/>
          </a:p>
          <a:p>
            <a:pPr lvl="2"/>
            <a:r>
              <a:rPr lang="pt-PT" smtClean="0"/>
              <a:t>Terceiro nível</a:t>
            </a:r>
            <a:endParaRPr lang="pt-PT" smtClean="0"/>
          </a:p>
          <a:p>
            <a:pPr lvl="3"/>
            <a:r>
              <a:rPr lang="pt-PT" smtClean="0"/>
              <a:t>Quarto nível</a:t>
            </a:r>
            <a:endParaRPr lang="pt-PT" smtClean="0"/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  <a:p>
            <a:pPr lvl="1"/>
            <a:r>
              <a:rPr lang="pt-PT" smtClean="0"/>
              <a:t>Segundo nível</a:t>
            </a:r>
            <a:endParaRPr lang="pt-PT" smtClean="0"/>
          </a:p>
          <a:p>
            <a:pPr lvl="2"/>
            <a:r>
              <a:rPr lang="pt-PT" smtClean="0"/>
              <a:t>Terceiro nível</a:t>
            </a:r>
            <a:endParaRPr lang="pt-PT" smtClean="0"/>
          </a:p>
          <a:p>
            <a:pPr lvl="3"/>
            <a:r>
              <a:rPr lang="pt-PT" smtClean="0"/>
              <a:t>Quarto nível</a:t>
            </a:r>
            <a:endParaRPr lang="pt-PT" smtClean="0"/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  <a:p>
            <a:pPr lvl="1"/>
            <a:r>
              <a:rPr lang="pt-PT" smtClean="0"/>
              <a:t>Segundo nível</a:t>
            </a:r>
            <a:endParaRPr lang="pt-PT" smtClean="0"/>
          </a:p>
          <a:p>
            <a:pPr lvl="2"/>
            <a:r>
              <a:rPr lang="pt-PT" smtClean="0"/>
              <a:t>Terceiro nível</a:t>
            </a:r>
            <a:endParaRPr lang="pt-PT" smtClean="0"/>
          </a:p>
          <a:p>
            <a:pPr lvl="3"/>
            <a:r>
              <a:rPr lang="pt-PT" smtClean="0"/>
              <a:t>Quarto nível</a:t>
            </a:r>
            <a:endParaRPr lang="pt-PT" smtClean="0"/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  <a:p>
            <a:pPr lvl="1"/>
            <a:r>
              <a:rPr lang="pt-PT" smtClean="0"/>
              <a:t>Segundo nível</a:t>
            </a:r>
            <a:endParaRPr lang="pt-PT" smtClean="0"/>
          </a:p>
          <a:p>
            <a:pPr lvl="2"/>
            <a:r>
              <a:rPr lang="pt-PT" smtClean="0"/>
              <a:t>Terceiro nível</a:t>
            </a:r>
            <a:endParaRPr lang="pt-PT" smtClean="0"/>
          </a:p>
          <a:p>
            <a:pPr lvl="3"/>
            <a:r>
              <a:rPr lang="pt-PT" smtClean="0"/>
              <a:t>Quarto nível</a:t>
            </a:r>
            <a:endParaRPr lang="pt-PT" smtClean="0"/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  <a:endParaRPr lang="pt-PT" smtClean="0"/>
          </a:p>
          <a:p>
            <a:pPr lvl="1"/>
            <a:r>
              <a:rPr lang="pt-PT" smtClean="0"/>
              <a:t>Segundo nível</a:t>
            </a:r>
            <a:endParaRPr lang="pt-PT" smtClean="0"/>
          </a:p>
          <a:p>
            <a:pPr lvl="2"/>
            <a:r>
              <a:rPr lang="pt-PT" smtClean="0"/>
              <a:t>Terceiro nível</a:t>
            </a:r>
            <a:endParaRPr lang="pt-PT" smtClean="0"/>
          </a:p>
          <a:p>
            <a:pPr lvl="3"/>
            <a:r>
              <a:rPr lang="pt-PT" smtClean="0"/>
              <a:t>Quarto nível</a:t>
            </a:r>
            <a:endParaRPr lang="pt-PT" smtClean="0"/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28DD0-C83F-4806-BEE1-8EF8CD6F6D34}" type="datetimeFigureOut">
              <a:rPr lang="pt-PT" smtClean="0"/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FF112-3A24-41AE-9129-2EB4F8B52DC3}" type="slidenum">
              <a:rPr lang="pt-PT" smtClean="0"/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23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9.xml"/><Relationship Id="rId10" Type="http://schemas.openxmlformats.org/officeDocument/2006/relationships/image" Target="../media/image27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25.xml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129727" y="2509928"/>
            <a:ext cx="952989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 smtClean="0">
                <a:solidFill>
                  <a:schemeClr val="bg1"/>
                </a:solidFill>
                <a:latin typeface="Aku &amp; Kamu" panose="020B0603050302020204" charset="0"/>
                <a:cs typeface="Aku &amp; Kamu" panose="020B0603050302020204" charset="0"/>
              </a:rPr>
              <a:t>SISTEMA DE GESTÃO ESCOLAR </a:t>
            </a:r>
            <a:endParaRPr lang="pt-PT" sz="4400" b="1" dirty="0" smtClean="0">
              <a:solidFill>
                <a:schemeClr val="bg1"/>
              </a:solidFill>
              <a:latin typeface="Aku &amp; Kamu" panose="020B0603050302020204" charset="0"/>
              <a:cs typeface="Aku &amp; Kamu" panose="020B060305030202020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15" y="706120"/>
            <a:ext cx="1468755" cy="1336675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1517650" y="706120"/>
            <a:ext cx="612000" cy="828000"/>
            <a:chOff x="2390" y="1112"/>
            <a:chExt cx="2201" cy="3276"/>
          </a:xfrm>
        </p:grpSpPr>
        <p:sp>
          <p:nvSpPr>
            <p:cNvPr id="6" name="Triângulo Retângulo 5"/>
            <p:cNvSpPr/>
            <p:nvPr/>
          </p:nvSpPr>
          <p:spPr>
            <a:xfrm rot="600000" flipH="1">
              <a:off x="2581" y="1801"/>
              <a:ext cx="1374" cy="2586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PT" altLang="en-US"/>
            </a:p>
          </p:txBody>
        </p:sp>
        <p:sp>
          <p:nvSpPr>
            <p:cNvPr id="7" name="Triângulo Retângulo 6"/>
            <p:cNvSpPr/>
            <p:nvPr/>
          </p:nvSpPr>
          <p:spPr>
            <a:xfrm rot="780000" flipH="1">
              <a:off x="2390" y="1802"/>
              <a:ext cx="1374" cy="2586"/>
            </a:xfrm>
            <a:prstGeom prst="rt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PT" alt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169" y="1112"/>
              <a:ext cx="422" cy="531"/>
            </a:xfrm>
            <a:prstGeom prst="ellipse">
              <a:avLst/>
            </a:prstGeom>
            <a:solidFill>
              <a:srgbClr val="0C6BAE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PT" altLang="en-US"/>
            </a:p>
          </p:txBody>
        </p:sp>
      </p:grpSp>
      <p:sp>
        <p:nvSpPr>
          <p:cNvPr id="9" name="Caixa de Texto 8"/>
          <p:cNvSpPr txBox="1"/>
          <p:nvPr/>
        </p:nvSpPr>
        <p:spPr>
          <a:xfrm>
            <a:off x="2129790" y="706120"/>
            <a:ext cx="1567815" cy="471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pt-PT" sz="4800" b="1">
                <a:solidFill>
                  <a:schemeClr val="bg1"/>
                </a:solidFill>
              </a:rPr>
              <a:t>IMEL</a:t>
            </a:r>
            <a:br>
              <a:rPr lang="en-US" altLang="pt-PT" sz="9600" b="1">
                <a:solidFill>
                  <a:schemeClr val="bg1"/>
                </a:solidFill>
              </a:rPr>
            </a:br>
            <a:endParaRPr lang="en-US" altLang="pt-PT" sz="9600" b="1">
              <a:solidFill>
                <a:schemeClr val="bg1"/>
              </a:solidFill>
            </a:endParaRPr>
          </a:p>
        </p:txBody>
      </p:sp>
      <p:sp>
        <p:nvSpPr>
          <p:cNvPr id="10" name="Caixa de Texto 9"/>
          <p:cNvSpPr txBox="1"/>
          <p:nvPr/>
        </p:nvSpPr>
        <p:spPr>
          <a:xfrm>
            <a:off x="1904365" y="1309370"/>
            <a:ext cx="2420620" cy="2844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p>
            <a:pPr lvl="0" algn="dist" fontAlgn="ctr">
              <a:lnSpc>
                <a:spcPct val="140000"/>
              </a:lnSpc>
            </a:pPr>
            <a:r>
              <a:rPr lang="en-US" altLang="pt-PT" sz="900" b="1">
                <a:solidFill>
                  <a:schemeClr val="bg1"/>
                </a:solidFill>
                <a:sym typeface="+mn-ea"/>
              </a:rPr>
              <a:t>INSTITUTO M</a:t>
            </a:r>
            <a:r>
              <a:rPr lang="pt-PT" altLang="pt-PT" sz="900" b="1">
                <a:solidFill>
                  <a:schemeClr val="bg1"/>
                </a:solidFill>
                <a:sym typeface="+mn-ea"/>
              </a:rPr>
              <a:t>ÉDIO DE ECONOMIA LUANDA</a:t>
            </a:r>
            <a:endParaRPr lang="pt-PT" altLang="pt-PT" sz="9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Caixa de Texto 10"/>
          <p:cNvSpPr txBox="1"/>
          <p:nvPr/>
        </p:nvSpPr>
        <p:spPr>
          <a:xfrm>
            <a:off x="3394710" y="2296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pt-PT" altLang="en-US"/>
          </a:p>
        </p:txBody>
      </p:sp>
      <p:sp>
        <p:nvSpPr>
          <p:cNvPr id="15" name="Retângulo Arredondado 14"/>
          <p:cNvSpPr/>
          <p:nvPr/>
        </p:nvSpPr>
        <p:spPr>
          <a:xfrm>
            <a:off x="1289685" y="598805"/>
            <a:ext cx="3147695" cy="124079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PT" altLang="en-US"/>
          </a:p>
        </p:txBody>
      </p:sp>
      <p:sp>
        <p:nvSpPr>
          <p:cNvPr id="16" name="CaixaDeTexto 3"/>
          <p:cNvSpPr txBox="1"/>
          <p:nvPr/>
        </p:nvSpPr>
        <p:spPr>
          <a:xfrm>
            <a:off x="939102" y="3171598"/>
            <a:ext cx="952989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sz="2800" b="1" dirty="0" smtClean="0">
                <a:solidFill>
                  <a:schemeClr val="bg1"/>
                </a:solidFill>
              </a:rPr>
              <a:t>CRIAÇÃO DE UM WEBSITE PARA A ESCO</a:t>
            </a:r>
            <a:r>
              <a:rPr lang="en-US" altLang="pt-PT" sz="2800" b="1">
                <a:solidFill>
                  <a:schemeClr val="bg1"/>
                </a:solidFill>
                <a:sym typeface="+mn-ea"/>
              </a:rPr>
              <a:t>L</a:t>
            </a:r>
            <a:r>
              <a:rPr lang="pt-PT" altLang="en-US" sz="2800" b="1">
                <a:solidFill>
                  <a:schemeClr val="bg1"/>
                </a:solidFill>
                <a:sym typeface="+mn-ea"/>
              </a:rPr>
              <a:t>A Nº 1142</a:t>
            </a:r>
            <a:r>
              <a:rPr lang="pt-PT" sz="2800" b="1" dirty="0" smtClean="0">
                <a:solidFill>
                  <a:schemeClr val="bg1"/>
                </a:solidFill>
              </a:rPr>
              <a:t> (IME</a:t>
            </a:r>
            <a:r>
              <a:rPr lang="en-US" altLang="pt-PT" sz="2800" b="1">
                <a:solidFill>
                  <a:schemeClr val="bg1"/>
                </a:solidFill>
                <a:sym typeface="+mn-ea"/>
              </a:rPr>
              <a:t>L</a:t>
            </a:r>
            <a:r>
              <a:rPr lang="pt-PT" sz="2800" b="1" dirty="0" smtClean="0">
                <a:solidFill>
                  <a:schemeClr val="bg1"/>
                </a:solidFill>
              </a:rPr>
              <a:t>)</a:t>
            </a:r>
            <a:endParaRPr lang="pt-PT" sz="2800" b="1" dirty="0" smtClean="0">
              <a:solidFill>
                <a:schemeClr val="bg1"/>
              </a:solidFill>
            </a:endParaRPr>
          </a:p>
        </p:txBody>
      </p:sp>
      <p:sp>
        <p:nvSpPr>
          <p:cNvPr id="18" name="Caixa de Texto 17"/>
          <p:cNvSpPr txBox="1"/>
          <p:nvPr/>
        </p:nvSpPr>
        <p:spPr>
          <a:xfrm>
            <a:off x="1795145" y="4709160"/>
            <a:ext cx="60960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PT" altLang="en-US" sz="2800" b="1">
                <a:solidFill>
                  <a:schemeClr val="bg1"/>
                </a:solidFill>
                <a:sym typeface="+mn-ea"/>
              </a:rPr>
              <a:t>GRUPO Nº 06</a:t>
            </a:r>
            <a:endParaRPr lang="pt-PT" altLang="en-US" sz="2800" b="1">
              <a:solidFill>
                <a:schemeClr val="bg1"/>
              </a:solidFill>
              <a:sym typeface="+mn-ea"/>
            </a:endParaRPr>
          </a:p>
          <a:p>
            <a:r>
              <a:rPr lang="pt-PT" altLang="en-US" sz="2800" b="1">
                <a:solidFill>
                  <a:schemeClr val="bg1"/>
                </a:solidFill>
                <a:sym typeface="+mn-ea"/>
              </a:rPr>
              <a:t>TURMA BT</a:t>
            </a:r>
            <a:endParaRPr lang="pt-PT" altLang="en-US" sz="2800" b="1">
              <a:solidFill>
                <a:schemeClr val="bg1"/>
              </a:solidFill>
              <a:sym typeface="+mn-ea"/>
            </a:endParaRPr>
          </a:p>
          <a:p>
            <a:r>
              <a:rPr lang="pt-PT" altLang="en-US" sz="2800" b="1">
                <a:solidFill>
                  <a:schemeClr val="bg1"/>
                </a:solidFill>
                <a:sym typeface="+mn-ea"/>
              </a:rPr>
              <a:t>CURSO: INFORMÁTICA E GESTÃO</a:t>
            </a:r>
            <a:endParaRPr lang="pt-PT" altLang="en-US" sz="28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9" name="Caixa de Texto 18"/>
          <p:cNvSpPr txBox="1"/>
          <p:nvPr/>
        </p:nvSpPr>
        <p:spPr>
          <a:xfrm>
            <a:off x="2755900" y="191389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PT" altLang="en-US" sz="2800" b="1">
                <a:solidFill>
                  <a:schemeClr val="bg1"/>
                </a:solidFill>
                <a:sym typeface="+mn-ea"/>
              </a:rPr>
              <a:t>PROVA DE APITIDÃO PROFICIONA</a:t>
            </a:r>
            <a:r>
              <a:rPr lang="en-US" altLang="pt-PT" sz="2800" b="1">
                <a:solidFill>
                  <a:schemeClr val="bg1"/>
                </a:solidFill>
                <a:sym typeface="+mn-ea"/>
              </a:rPr>
              <a:t>L</a:t>
            </a:r>
            <a:endParaRPr lang="en-US" altLang="pt-PT" sz="28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5400" y="578840"/>
            <a:ext cx="49327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FUNDAMENTÇÃO PRATICA</a:t>
            </a:r>
            <a:endParaRPr lang="pt-PT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" name="Imagem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4152265"/>
            <a:ext cx="4906010" cy="241871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308225"/>
            <a:ext cx="4977765" cy="24549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Retângulo: Cantos Arredondados 10"/>
          <p:cNvSpPr/>
          <p:nvPr>
            <p:custDataLst>
              <p:tags r:id="rId3"/>
            </p:custDataLst>
          </p:nvPr>
        </p:nvSpPr>
        <p:spPr>
          <a:xfrm>
            <a:off x="1233959" y="3696970"/>
            <a:ext cx="2975936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Script Home Page</a:t>
            </a:r>
            <a:endParaRPr lang="pt-PT" altLang="en-US" b="1" dirty="0"/>
          </a:p>
        </p:txBody>
      </p:sp>
      <p:sp>
        <p:nvSpPr>
          <p:cNvPr id="8" name="Retângulo: Cantos Arredondados 10"/>
          <p:cNvSpPr/>
          <p:nvPr>
            <p:custDataLst>
              <p:tags r:id="rId4"/>
            </p:custDataLst>
          </p:nvPr>
        </p:nvSpPr>
        <p:spPr>
          <a:xfrm>
            <a:off x="5945024" y="4981575"/>
            <a:ext cx="2975936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Home Page</a:t>
            </a:r>
            <a:endParaRPr lang="pt-PT" altLang="en-US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rcRect l="2984" t="4496" r="3048" b="4248"/>
          <a:stretch>
            <a:fillRect/>
          </a:stretch>
        </p:blipFill>
        <p:spPr>
          <a:xfrm>
            <a:off x="10010140" y="2894330"/>
            <a:ext cx="1879600" cy="186880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clrChange>
              <a:clrFrom>
                <a:srgbClr val="2572D0">
                  <a:alpha val="100000"/>
                </a:srgbClr>
              </a:clrFrom>
              <a:clrTo>
                <a:srgbClr val="2572D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10140" y="1625600"/>
            <a:ext cx="1304925" cy="428625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660" y="1398905"/>
            <a:ext cx="4410075" cy="31432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Retângulo: Cantos Arredondados 10"/>
          <p:cNvSpPr/>
          <p:nvPr>
            <p:custDataLst>
              <p:tags r:id="rId8"/>
            </p:custDataLst>
          </p:nvPr>
        </p:nvSpPr>
        <p:spPr>
          <a:xfrm>
            <a:off x="5743729" y="965200"/>
            <a:ext cx="2975936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Menu</a:t>
            </a:r>
            <a:endParaRPr lang="pt-PT" altLang="en-US" b="1" dirty="0"/>
          </a:p>
        </p:txBody>
      </p:sp>
      <p:sp>
        <p:nvSpPr>
          <p:cNvPr id="14" name="Retângulo: Cantos Arredondados 10"/>
          <p:cNvSpPr/>
          <p:nvPr>
            <p:custDataLst>
              <p:tags r:id="rId9"/>
            </p:custDataLst>
          </p:nvPr>
        </p:nvSpPr>
        <p:spPr>
          <a:xfrm>
            <a:off x="9609455" y="5051425"/>
            <a:ext cx="2541270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Menu de Navegação</a:t>
            </a:r>
            <a:endParaRPr lang="pt-PT" altLang="en-US" b="1" dirty="0"/>
          </a:p>
        </p:txBody>
      </p:sp>
      <p:cxnSp>
        <p:nvCxnSpPr>
          <p:cNvPr id="16" name="Conexão Reta Unidirecional 15"/>
          <p:cNvCxnSpPr/>
          <p:nvPr/>
        </p:nvCxnSpPr>
        <p:spPr>
          <a:xfrm flipV="1">
            <a:off x="7259955" y="1820545"/>
            <a:ext cx="17780" cy="488950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Retângulo Arredondado 16"/>
          <p:cNvSpPr/>
          <p:nvPr/>
        </p:nvSpPr>
        <p:spPr>
          <a:xfrm>
            <a:off x="6611620" y="2397760"/>
            <a:ext cx="1270635" cy="160020"/>
          </a:xfrm>
          <a:prstGeom prst="round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PT" altLang="en-US"/>
          </a:p>
        </p:txBody>
      </p:sp>
      <p:cxnSp>
        <p:nvCxnSpPr>
          <p:cNvPr id="19" name="Conexão Reta Unidirecional 18"/>
          <p:cNvCxnSpPr/>
          <p:nvPr/>
        </p:nvCxnSpPr>
        <p:spPr>
          <a:xfrm flipV="1">
            <a:off x="8592820" y="2152015"/>
            <a:ext cx="1388110" cy="316865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Retângulo Arredondado 19"/>
          <p:cNvSpPr/>
          <p:nvPr/>
        </p:nvSpPr>
        <p:spPr>
          <a:xfrm>
            <a:off x="9428480" y="4523740"/>
            <a:ext cx="247650" cy="248920"/>
          </a:xfrm>
          <a:prstGeom prst="round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PT" altLang="en-US"/>
          </a:p>
        </p:txBody>
      </p:sp>
      <p:cxnSp>
        <p:nvCxnSpPr>
          <p:cNvPr id="21" name="Conexão Reta Unidirecional 20"/>
          <p:cNvCxnSpPr/>
          <p:nvPr/>
        </p:nvCxnSpPr>
        <p:spPr>
          <a:xfrm flipV="1">
            <a:off x="9591675" y="3935095"/>
            <a:ext cx="324485" cy="446405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1" name="Imagem 9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23" y="1399858"/>
            <a:ext cx="3248025" cy="210502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10"/>
          <p:cNvSpPr/>
          <p:nvPr>
            <p:custDataLst>
              <p:tags r:id="rId11"/>
            </p:custDataLst>
          </p:nvPr>
        </p:nvSpPr>
        <p:spPr>
          <a:xfrm>
            <a:off x="1315239" y="1039495"/>
            <a:ext cx="2975936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SubMenu</a:t>
            </a:r>
            <a:endParaRPr lang="pt-PT" altLang="en-US" b="1" dirty="0"/>
          </a:p>
        </p:txBody>
      </p:sp>
      <p:cxnSp>
        <p:nvCxnSpPr>
          <p:cNvPr id="23" name="Conexão Reta Unidirecional 22"/>
          <p:cNvCxnSpPr/>
          <p:nvPr/>
        </p:nvCxnSpPr>
        <p:spPr>
          <a:xfrm flipH="1" flipV="1">
            <a:off x="4639310" y="1909445"/>
            <a:ext cx="2239010" cy="514985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220" y="399415"/>
            <a:ext cx="4667250" cy="231394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65" y="403860"/>
            <a:ext cx="4666615" cy="230949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220" y="3070225"/>
            <a:ext cx="4667885" cy="232219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Marcador de Posição de Conteúdo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5" y="3070225"/>
            <a:ext cx="4707255" cy="234696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2335" y="638810"/>
            <a:ext cx="5193665" cy="367284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037330"/>
            <a:ext cx="4000500" cy="169545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7" name="Conexão Reta Unidirecional 6"/>
          <p:cNvCxnSpPr/>
          <p:nvPr/>
        </p:nvCxnSpPr>
        <p:spPr>
          <a:xfrm>
            <a:off x="7840980" y="3051810"/>
            <a:ext cx="26670" cy="755015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Retângulo: Cantos Arredondados 10"/>
          <p:cNvSpPr/>
          <p:nvPr>
            <p:custDataLst>
              <p:tags r:id="rId3"/>
            </p:custDataLst>
          </p:nvPr>
        </p:nvSpPr>
        <p:spPr>
          <a:xfrm>
            <a:off x="8825230" y="1633220"/>
            <a:ext cx="2444115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Nº de Processo</a:t>
            </a:r>
            <a:endParaRPr lang="pt-PT" altLang="en-US" b="1" dirty="0"/>
          </a:p>
        </p:txBody>
      </p:sp>
      <p:sp>
        <p:nvSpPr>
          <p:cNvPr id="8" name="Retângulo: Cantos Arredondados 10"/>
          <p:cNvSpPr/>
          <p:nvPr>
            <p:custDataLst>
              <p:tags r:id="rId4"/>
            </p:custDataLst>
          </p:nvPr>
        </p:nvSpPr>
        <p:spPr>
          <a:xfrm>
            <a:off x="8833485" y="2160270"/>
            <a:ext cx="2444115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Senha</a:t>
            </a:r>
            <a:endParaRPr lang="pt-PT" altLang="en-US" b="1" dirty="0"/>
          </a:p>
        </p:txBody>
      </p:sp>
      <p:sp>
        <p:nvSpPr>
          <p:cNvPr id="9" name="Retângulo: Cantos Arredondados 10"/>
          <p:cNvSpPr/>
          <p:nvPr>
            <p:custDataLst>
              <p:tags r:id="rId5"/>
            </p:custDataLst>
          </p:nvPr>
        </p:nvSpPr>
        <p:spPr>
          <a:xfrm>
            <a:off x="4864889" y="213360"/>
            <a:ext cx="2975936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Galeria Page</a:t>
            </a:r>
            <a:endParaRPr lang="pt-PT" altLang="en-US" b="1" dirty="0"/>
          </a:p>
        </p:txBody>
      </p:sp>
      <p:pic>
        <p:nvPicPr>
          <p:cNvPr id="36" name="Imagem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" y="4770755"/>
            <a:ext cx="3502660" cy="1908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55" y="4770755"/>
            <a:ext cx="3502660" cy="1908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0" y="2553335"/>
            <a:ext cx="6565900" cy="325374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30" y="1474470"/>
            <a:ext cx="8572500" cy="59055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1" name="Imagem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" y="2614930"/>
            <a:ext cx="1859280" cy="1205230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tângulo: Cantos Arredondados 10"/>
          <p:cNvSpPr/>
          <p:nvPr>
            <p:custDataLst>
              <p:tags r:id="rId4"/>
            </p:custDataLst>
          </p:nvPr>
        </p:nvSpPr>
        <p:spPr>
          <a:xfrm>
            <a:off x="4607714" y="879475"/>
            <a:ext cx="2975936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Menu</a:t>
            </a:r>
            <a:endParaRPr lang="pt-PT" altLang="en-US" b="1" dirty="0"/>
          </a:p>
        </p:txBody>
      </p:sp>
      <p:sp>
        <p:nvSpPr>
          <p:cNvPr id="7" name="Retângulo: Cantos Arredondados 10"/>
          <p:cNvSpPr/>
          <p:nvPr>
            <p:custDataLst>
              <p:tags r:id="rId5"/>
            </p:custDataLst>
          </p:nvPr>
        </p:nvSpPr>
        <p:spPr>
          <a:xfrm>
            <a:off x="4730904" y="6031865"/>
            <a:ext cx="2975936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Home Page</a:t>
            </a:r>
            <a:endParaRPr lang="pt-PT" alt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280" y="903605"/>
            <a:ext cx="3851275" cy="190881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6" name="Retângulo: Cantos Arredondados 10"/>
          <p:cNvSpPr/>
          <p:nvPr>
            <p:custDataLst>
              <p:tags r:id="rId2"/>
            </p:custDataLst>
          </p:nvPr>
        </p:nvSpPr>
        <p:spPr>
          <a:xfrm>
            <a:off x="2376959" y="346710"/>
            <a:ext cx="2975936" cy="26352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/>
              <a:t>Anexo Page</a:t>
            </a:r>
            <a:endParaRPr lang="pt-PT" altLang="en-US" b="1" dirty="0"/>
          </a:p>
        </p:txBody>
      </p:sp>
      <p:pic>
        <p:nvPicPr>
          <p:cNvPr id="197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3306445"/>
            <a:ext cx="4166235" cy="190436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" y="3306445"/>
            <a:ext cx="3851275" cy="1905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25" y="903605"/>
            <a:ext cx="4201160" cy="208978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585" y="541655"/>
            <a:ext cx="5337175" cy="26174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10" y="574040"/>
            <a:ext cx="5338445" cy="261810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5" y="3328035"/>
            <a:ext cx="5383530" cy="26289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80" y="3328035"/>
            <a:ext cx="5337175" cy="26168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5400" y="578840"/>
            <a:ext cx="493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2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</a:t>
            </a:r>
            <a:endParaRPr lang="pt-PT" sz="2400" b="1" dirty="0" smtClean="0">
              <a:solidFill>
                <a:srgbClr val="002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65401" y="1023997"/>
            <a:ext cx="10091957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PT" sz="2000" dirty="0" smtClean="0">
                <a:solidFill>
                  <a:schemeClr val="bg1"/>
                </a:solidFill>
              </a:rPr>
              <a:t>Conclu</a:t>
            </a:r>
            <a:r>
              <a:rPr lang="en-US" altLang="en-US" sz="2000" dirty="0" smtClean="0">
                <a:solidFill>
                  <a:schemeClr val="bg1"/>
                </a:solidFill>
              </a:rPr>
              <a:t>í</a:t>
            </a:r>
            <a:r>
              <a:rPr lang="en-US" altLang="pt-PT" sz="2000" dirty="0" smtClean="0">
                <a:solidFill>
                  <a:schemeClr val="bg1"/>
                </a:solidFill>
              </a:rPr>
              <a:t>mos que </a:t>
            </a:r>
            <a:r>
              <a:rPr lang="en-US" altLang="en-US" sz="2000" dirty="0" smtClean="0">
                <a:solidFill>
                  <a:schemeClr val="bg1"/>
                </a:solidFill>
              </a:rPr>
              <a:t>é</a:t>
            </a:r>
            <a:r>
              <a:rPr lang="en-US" altLang="pt-PT" sz="2000" dirty="0" smtClean="0">
                <a:solidFill>
                  <a:schemeClr val="bg1"/>
                </a:solidFill>
              </a:rPr>
              <a:t> importante destacar a import</a:t>
            </a:r>
            <a:r>
              <a:rPr lang="en-US" altLang="en-US" sz="2000" dirty="0" smtClean="0">
                <a:solidFill>
                  <a:schemeClr val="bg1"/>
                </a:solidFill>
              </a:rPr>
              <a:t>â</a:t>
            </a:r>
            <a:r>
              <a:rPr lang="en-US" altLang="pt-PT" sz="2000" dirty="0" smtClean="0">
                <a:solidFill>
                  <a:schemeClr val="bg1"/>
                </a:solidFill>
              </a:rPr>
              <a:t>ncia do site como uma ferramenta essencial para promover a visibilidade da institui</a:t>
            </a:r>
            <a:r>
              <a:rPr lang="" altLang="en-US" sz="2000" dirty="0" smtClean="0">
                <a:solidFill>
                  <a:schemeClr val="bg1"/>
                </a:solidFill>
              </a:rPr>
              <a:t>ç</a:t>
            </a:r>
            <a:r>
              <a:rPr lang="en-US" altLang="en-US" sz="2000" dirty="0" smtClean="0">
                <a:solidFill>
                  <a:schemeClr val="bg1"/>
                </a:solidFill>
              </a:rPr>
              <a:t>ã</a:t>
            </a:r>
            <a:r>
              <a:rPr lang="en-US" altLang="pt-PT" sz="2000" dirty="0" smtClean="0">
                <a:solidFill>
                  <a:schemeClr val="bg1"/>
                </a:solidFill>
              </a:rPr>
              <a:t>o, estabelecer uma comunica</a:t>
            </a:r>
            <a:r>
              <a:rPr lang="" altLang="en-US" sz="2000" dirty="0" smtClean="0">
                <a:solidFill>
                  <a:schemeClr val="bg1"/>
                </a:solidFill>
              </a:rPr>
              <a:t>ç</a:t>
            </a:r>
            <a:r>
              <a:rPr lang="en-US" altLang="en-US" sz="2000" dirty="0" smtClean="0">
                <a:solidFill>
                  <a:schemeClr val="bg1"/>
                </a:solidFill>
              </a:rPr>
              <a:t>ã</a:t>
            </a:r>
            <a:r>
              <a:rPr lang="en-US" altLang="pt-PT" sz="2000" dirty="0" smtClean="0">
                <a:solidFill>
                  <a:schemeClr val="bg1"/>
                </a:solidFill>
              </a:rPr>
              <a:t>o eficaz com a comunidade escolar, proporcionar acesso à informa</a:t>
            </a:r>
            <a:r>
              <a:rPr lang="" altLang="en-US" sz="2000" dirty="0" smtClean="0">
                <a:solidFill>
                  <a:schemeClr val="bg1"/>
                </a:solidFill>
              </a:rPr>
              <a:t>ç</a:t>
            </a:r>
            <a:r>
              <a:rPr lang="en-US" altLang="en-US" sz="2000" dirty="0" smtClean="0">
                <a:solidFill>
                  <a:schemeClr val="bg1"/>
                </a:solidFill>
              </a:rPr>
              <a:t>ã</a:t>
            </a:r>
            <a:r>
              <a:rPr lang="en-US" altLang="pt-PT" sz="2000" dirty="0" smtClean="0">
                <a:solidFill>
                  <a:schemeClr val="bg1"/>
                </a:solidFill>
              </a:rPr>
              <a:t>o relevante, promover o marketing institucional e oferecer recursos interativos. </a:t>
            </a:r>
            <a:endParaRPr lang="en-US" altLang="pt-PT" sz="2000" dirty="0" smtClean="0">
              <a:solidFill>
                <a:schemeClr val="bg1"/>
              </a:solidFill>
            </a:endParaRPr>
          </a:p>
          <a:p>
            <a:endParaRPr lang="en-US" altLang="pt-PT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pt-PT" sz="2400" b="1" dirty="0" smtClean="0">
                <a:solidFill>
                  <a:schemeClr val="bg1"/>
                </a:solidFill>
              </a:rPr>
              <a:t>H1 </a:t>
            </a:r>
            <a:r>
              <a:rPr lang="pt-PT" altLang="en-US" sz="2400" b="1" dirty="0" smtClean="0">
                <a:solidFill>
                  <a:schemeClr val="bg1"/>
                </a:solidFill>
              </a:rPr>
              <a:t>-</a:t>
            </a:r>
            <a:r>
              <a:rPr lang="en-US" altLang="en-US" sz="2400" b="1" dirty="0" smtClean="0">
                <a:solidFill>
                  <a:schemeClr val="bg1"/>
                </a:solidFill>
              </a:rPr>
              <a:t>&gt; </a:t>
            </a:r>
            <a:r>
              <a:rPr lang="en-US" altLang="pt-PT" sz="2400" b="1" dirty="0" smtClean="0">
                <a:solidFill>
                  <a:schemeClr val="bg1"/>
                </a:solidFill>
              </a:rPr>
              <a:t>H2 -&gt; H3</a:t>
            </a:r>
            <a:endParaRPr lang="en-US" altLang="pt-PT" sz="2400" b="1" dirty="0" smtClean="0">
              <a:solidFill>
                <a:schemeClr val="bg1"/>
              </a:solidFill>
            </a:endParaRPr>
          </a:p>
          <a:p>
            <a:endParaRPr lang="en-US" altLang="pt-PT" sz="2000" dirty="0" smtClean="0">
              <a:solidFill>
                <a:schemeClr val="bg1"/>
              </a:solidFill>
            </a:endParaRPr>
          </a:p>
          <a:p>
            <a:r>
              <a:rPr lang="en-US" altLang="pt-PT" sz="2000" dirty="0" smtClean="0">
                <a:solidFill>
                  <a:schemeClr val="bg1"/>
                </a:solidFill>
              </a:rPr>
              <a:t> O site se torna um canal valioso para fortalecer a identidade e reputa</a:t>
            </a:r>
            <a:r>
              <a:rPr lang="" altLang="en-US" sz="2000" dirty="0" smtClean="0">
                <a:solidFill>
                  <a:schemeClr val="bg1"/>
                </a:solidFill>
              </a:rPr>
              <a:t>ç</a:t>
            </a:r>
            <a:r>
              <a:rPr lang="en-US" altLang="en-US" sz="2000" dirty="0" smtClean="0">
                <a:solidFill>
                  <a:schemeClr val="bg1"/>
                </a:solidFill>
              </a:rPr>
              <a:t>ã</a:t>
            </a:r>
            <a:r>
              <a:rPr lang="en-US" altLang="pt-PT" sz="2000" dirty="0" smtClean="0">
                <a:solidFill>
                  <a:schemeClr val="bg1"/>
                </a:solidFill>
              </a:rPr>
              <a:t>o do instituto, contribuindo para o seu crescimento e reconhecimento.</a:t>
            </a:r>
            <a:endParaRPr lang="en-US" altLang="pt-PT" sz="2000" dirty="0" smtClean="0">
              <a:solidFill>
                <a:schemeClr val="bg1"/>
              </a:solidFill>
            </a:endParaRPr>
          </a:p>
          <a:p>
            <a:endParaRPr lang="en-US" altLang="pt-PT" sz="2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5401" y="578840"/>
            <a:ext cx="344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 DO GRUPO</a:t>
            </a:r>
            <a:endParaRPr lang="pt-PT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1418;p65"/>
          <p:cNvSpPr txBox="1"/>
          <p:nvPr/>
        </p:nvSpPr>
        <p:spPr>
          <a:xfrm>
            <a:off x="2192265" y="3134921"/>
            <a:ext cx="1770078" cy="332774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en-US" sz="1600" b="1" dirty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cs typeface="Century Gothic" panose="020B0502020202020204" charset="0"/>
              </a:rPr>
              <a:t>I</a:t>
            </a:r>
            <a:r>
              <a:rPr lang="en-US" altLang="pt-PT" sz="1600" b="1" dirty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cs typeface="Century Gothic" panose="020B0502020202020204" charset="0"/>
              </a:rPr>
              <a:t>vo Imbi Pacavira</a:t>
            </a:r>
            <a:endParaRPr lang="en-US" altLang="pt-PT" sz="1600" b="1" dirty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  <a:cs typeface="Century Gothic" panose="020B0502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88761" y="1079718"/>
            <a:ext cx="1977086" cy="1977086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PT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1423;p65"/>
          <p:cNvSpPr txBox="1"/>
          <p:nvPr/>
        </p:nvSpPr>
        <p:spPr>
          <a:xfrm>
            <a:off x="2192265" y="3267987"/>
            <a:ext cx="1701194" cy="3994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ts val="2800"/>
              <a:buFont typeface="Albert Sans"/>
              <a:buNone/>
              <a:defRPr/>
            </a:pPr>
            <a:r>
              <a:rPr kumimoji="0" lang="pt-PT" alt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cs typeface="Century Gothic" panose="020B0502020202020204" charset="0"/>
                <a:sym typeface="Albert Sans"/>
              </a:rPr>
              <a:t>Coordenador</a:t>
            </a:r>
            <a:endParaRPr kumimoji="0" lang="pt-PT" altLang="en-GB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Century Gothic" panose="020B0502020202020204" charset="0"/>
              <a:sym typeface="Albert San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946706" y="1042381"/>
            <a:ext cx="1977086" cy="197708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PT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418;p65"/>
          <p:cNvSpPr txBox="1"/>
          <p:nvPr/>
        </p:nvSpPr>
        <p:spPr>
          <a:xfrm>
            <a:off x="4796790" y="3096260"/>
            <a:ext cx="2283460" cy="332740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PT" sz="1600" b="1" dirty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cs typeface="Century Gothic" panose="020B0502020202020204" charset="0"/>
              </a:rPr>
              <a:t>Elizandra Neto Julante</a:t>
            </a:r>
            <a:endParaRPr lang="en-US" altLang="pt-PT" sz="1600" b="1" dirty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  <a:cs typeface="Century Gothic" panose="020B0502020202020204" charset="0"/>
            </a:endParaRPr>
          </a:p>
        </p:txBody>
      </p:sp>
      <p:sp>
        <p:nvSpPr>
          <p:cNvPr id="14" name="Google Shape;1423;p65"/>
          <p:cNvSpPr txBox="1"/>
          <p:nvPr/>
        </p:nvSpPr>
        <p:spPr>
          <a:xfrm>
            <a:off x="5049211" y="3229252"/>
            <a:ext cx="1701194" cy="3994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ts val="2800"/>
              <a:buFont typeface="Albert Sans"/>
              <a:buNone/>
              <a:defRPr/>
            </a:pPr>
            <a:r>
              <a:rPr kumimoji="0" lang="pt-PT" alt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cs typeface="Century Gothic" panose="020B0502020202020204" charset="0"/>
                <a:sym typeface="Albert Sans"/>
              </a:rPr>
              <a:t>Sub Coordenadora</a:t>
            </a:r>
            <a:endParaRPr kumimoji="0" lang="pt-PT" altLang="en-GB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Century Gothic" panose="020B0502020202020204" charset="0"/>
              <a:sym typeface="Albert San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88381" y="3646516"/>
            <a:ext cx="1977086" cy="197708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PT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418;p65"/>
          <p:cNvSpPr txBox="1"/>
          <p:nvPr/>
        </p:nvSpPr>
        <p:spPr>
          <a:xfrm>
            <a:off x="7400925" y="3136265"/>
            <a:ext cx="2783840" cy="332740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PT" sz="1600" b="1" dirty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cs typeface="Century Gothic" panose="020B0502020202020204" charset="0"/>
              </a:rPr>
              <a:t>Jurelma Bunga Garcia</a:t>
            </a:r>
            <a:endParaRPr lang="en-US" altLang="pt-PT" sz="1600" b="1" dirty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  <a:cs typeface="Century Gothic" panose="020B0502020202020204" charset="0"/>
            </a:endParaRPr>
          </a:p>
        </p:txBody>
      </p:sp>
      <p:sp>
        <p:nvSpPr>
          <p:cNvPr id="17" name="Google Shape;1423;p65"/>
          <p:cNvSpPr txBox="1"/>
          <p:nvPr/>
        </p:nvSpPr>
        <p:spPr>
          <a:xfrm>
            <a:off x="7810001" y="3269257"/>
            <a:ext cx="1701194" cy="3994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ts val="2800"/>
              <a:buFont typeface="Albert Sans"/>
              <a:buNone/>
              <a:defRPr/>
            </a:pPr>
            <a:r>
              <a:rPr kumimoji="0" lang="pt-PT" alt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cs typeface="Century Gothic" panose="020B0502020202020204" charset="0"/>
                <a:sym typeface="Albert Sans"/>
              </a:rPr>
              <a:t>Redatora</a:t>
            </a:r>
            <a:endParaRPr kumimoji="0" lang="pt-PT" altLang="en-GB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Century Gothic" panose="020B0502020202020204" charset="0"/>
              <a:sym typeface="+mn-ea"/>
            </a:endParaRPr>
          </a:p>
        </p:txBody>
      </p:sp>
      <p:sp>
        <p:nvSpPr>
          <p:cNvPr id="21" name="Google Shape;1418;p65"/>
          <p:cNvSpPr txBox="1"/>
          <p:nvPr/>
        </p:nvSpPr>
        <p:spPr>
          <a:xfrm>
            <a:off x="1702435" y="5742940"/>
            <a:ext cx="2696845" cy="332740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PT" sz="1600" b="1" dirty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cs typeface="Century Gothic" panose="020B0502020202020204" charset="0"/>
              </a:rPr>
              <a:t>Kleberson Almeida da Costa</a:t>
            </a:r>
            <a:endParaRPr lang="en-US" altLang="pt-PT" sz="1600" b="1" dirty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  <a:cs typeface="Century Gothic" panose="020B050202020202020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06211" y="1080635"/>
            <a:ext cx="1977086" cy="197708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PT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1423;p65"/>
          <p:cNvSpPr txBox="1"/>
          <p:nvPr/>
        </p:nvSpPr>
        <p:spPr>
          <a:xfrm>
            <a:off x="2192505" y="5876214"/>
            <a:ext cx="1701194" cy="3994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ts val="2800"/>
              <a:buFont typeface="Albert Sans"/>
              <a:buNone/>
              <a:defRPr/>
            </a:pPr>
            <a:r>
              <a:rPr lang="pt-PT" altLang="en-GB" b="1" dirty="0" smtClean="0">
                <a:solidFill>
                  <a:schemeClr val="bg1"/>
                </a:solidFill>
                <a:latin typeface="+mn-lt"/>
                <a:cs typeface="Century Gothic" panose="020B0502020202020204" charset="0"/>
                <a:sym typeface="+mn-ea"/>
              </a:rPr>
              <a:t>Vogal 1</a:t>
            </a:r>
            <a:endParaRPr kumimoji="0" lang="pt-PT" altLang="en-GB" sz="14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Century Gothic" panose="020B0502020202020204" charset="0"/>
              <a:sym typeface="Albert San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842806" y="3789038"/>
            <a:ext cx="1977086" cy="1977086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PT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418;p65"/>
          <p:cNvSpPr txBox="1"/>
          <p:nvPr/>
        </p:nvSpPr>
        <p:spPr>
          <a:xfrm>
            <a:off x="4612640" y="5842635"/>
            <a:ext cx="2763520" cy="332740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PT" sz="1600" b="1" dirty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cs typeface="Century Gothic" panose="020B0502020202020204" charset="0"/>
              </a:rPr>
              <a:t>Filipe Mussungo Jungo Zua</a:t>
            </a:r>
            <a:endParaRPr lang="en-US" altLang="pt-PT" sz="1600" b="1" dirty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  <a:cs typeface="Century Gothic" panose="020B0502020202020204" charset="0"/>
            </a:endParaRPr>
          </a:p>
        </p:txBody>
      </p:sp>
      <p:sp>
        <p:nvSpPr>
          <p:cNvPr id="26" name="Google Shape;1423;p65"/>
          <p:cNvSpPr txBox="1"/>
          <p:nvPr/>
        </p:nvSpPr>
        <p:spPr>
          <a:xfrm>
            <a:off x="4945311" y="5975909"/>
            <a:ext cx="1701194" cy="3994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ts val="2800"/>
              <a:buFont typeface="Albert Sans"/>
              <a:buNone/>
              <a:defRPr/>
            </a:pPr>
            <a:r>
              <a:rPr lang="pt-PT" altLang="en-GB" b="1" dirty="0" smtClean="0">
                <a:solidFill>
                  <a:schemeClr val="bg1"/>
                </a:solidFill>
                <a:latin typeface="+mn-lt"/>
                <a:cs typeface="Century Gothic" panose="020B0502020202020204" charset="0"/>
                <a:sym typeface="+mn-ea"/>
              </a:rPr>
              <a:t>Vogal 2</a:t>
            </a:r>
            <a:endParaRPr kumimoji="0" lang="pt-PT" altLang="en-GB" sz="14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Century Gothic" panose="020B0502020202020204" charset="0"/>
              <a:sym typeface="Albert San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706466" y="3829043"/>
            <a:ext cx="1977086" cy="1977086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PT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1418;p65"/>
          <p:cNvSpPr txBox="1"/>
          <p:nvPr/>
        </p:nvSpPr>
        <p:spPr>
          <a:xfrm>
            <a:off x="7521575" y="5876290"/>
            <a:ext cx="2663190" cy="332740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PT" sz="1600" b="1" dirty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cs typeface="Century Gothic" panose="020B0502020202020204" charset="0"/>
              </a:rPr>
              <a:t>Mariana Martinho Feliciano</a:t>
            </a:r>
            <a:endParaRPr lang="en-US" altLang="pt-PT" sz="1600" b="1" dirty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  <a:cs typeface="Century Gothic" panose="020B0502020202020204" charset="0"/>
            </a:endParaRPr>
          </a:p>
        </p:txBody>
      </p:sp>
      <p:sp>
        <p:nvSpPr>
          <p:cNvPr id="29" name="Google Shape;1423;p65"/>
          <p:cNvSpPr txBox="1"/>
          <p:nvPr/>
        </p:nvSpPr>
        <p:spPr>
          <a:xfrm>
            <a:off x="7808971" y="6015914"/>
            <a:ext cx="1701194" cy="3994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ts val="2800"/>
              <a:buFont typeface="Albert Sans"/>
              <a:buNone/>
              <a:defRPr/>
            </a:pPr>
            <a:r>
              <a:rPr lang="pt-PT" altLang="en-GB" b="1" dirty="0" smtClean="0">
                <a:solidFill>
                  <a:schemeClr val="bg1"/>
                </a:solidFill>
                <a:latin typeface="+mn-lt"/>
                <a:cs typeface="Century Gothic" panose="020B0502020202020204" charset="0"/>
                <a:sym typeface="+mn-ea"/>
              </a:rPr>
              <a:t>Vogal 3</a:t>
            </a:r>
            <a:endParaRPr kumimoji="0" lang="pt-PT" altLang="en-GB" sz="14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cs typeface="Century Gothic" panose="020B0502020202020204" charset="0"/>
              <a:sym typeface="Albert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5401" y="578840"/>
            <a:ext cx="2701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  <a:endParaRPr lang="pt-PT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132513" y="1040812"/>
            <a:ext cx="9664117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pt-PT" sz="2400" dirty="0">
                <a:solidFill>
                  <a:schemeClr val="bg1"/>
                </a:solidFill>
              </a:rPr>
              <a:t>O projeto proposto visa desenvolver um site abrangente dedicado à</a:t>
            </a:r>
            <a:endParaRPr lang="en-US" altLang="pt-PT" sz="2400" dirty="0">
              <a:solidFill>
                <a:schemeClr val="bg1"/>
              </a:solidFill>
            </a:endParaRPr>
          </a:p>
          <a:p>
            <a:pPr algn="just"/>
            <a:r>
              <a:rPr lang="en-US" altLang="pt-PT" sz="2400" dirty="0">
                <a:solidFill>
                  <a:schemeClr val="bg1"/>
                </a:solidFill>
              </a:rPr>
              <a:t>divulga</a:t>
            </a:r>
            <a:r>
              <a:rPr lang="en-US" altLang="en-US" sz="2400" dirty="0">
                <a:solidFill>
                  <a:schemeClr val="bg1"/>
                </a:solidFill>
              </a:rPr>
              <a:t>ç</a:t>
            </a:r>
            <a:r>
              <a:rPr lang="en-US" altLang="en-US" sz="2400" dirty="0">
                <a:solidFill>
                  <a:schemeClr val="bg1"/>
                </a:solidFill>
              </a:rPr>
              <a:t>ã</a:t>
            </a:r>
            <a:r>
              <a:rPr lang="en-US" altLang="pt-PT" sz="2400" dirty="0">
                <a:solidFill>
                  <a:schemeClr val="bg1"/>
                </a:solidFill>
              </a:rPr>
              <a:t>o e gest</a:t>
            </a:r>
            <a:r>
              <a:rPr lang="en-US" altLang="en-US" sz="2400" dirty="0">
                <a:solidFill>
                  <a:schemeClr val="bg1"/>
                </a:solidFill>
              </a:rPr>
              <a:t>ã</a:t>
            </a:r>
            <a:r>
              <a:rPr lang="en-US" altLang="pt-PT" sz="2400" dirty="0">
                <a:solidFill>
                  <a:schemeClr val="bg1"/>
                </a:solidFill>
              </a:rPr>
              <a:t>o de informa</a:t>
            </a:r>
            <a:r>
              <a:rPr lang="en-US" altLang="en-US" sz="2400" dirty="0">
                <a:solidFill>
                  <a:schemeClr val="bg1"/>
                </a:solidFill>
              </a:rPr>
              <a:t>çõ</a:t>
            </a:r>
            <a:r>
              <a:rPr lang="en-US" altLang="pt-PT" sz="2400" dirty="0">
                <a:solidFill>
                  <a:schemeClr val="bg1"/>
                </a:solidFill>
              </a:rPr>
              <a:t>es do IMEL. Este portal digital ser</a:t>
            </a:r>
            <a:r>
              <a:rPr lang="en-US" altLang="en-US" sz="2400" dirty="0">
                <a:solidFill>
                  <a:schemeClr val="bg1"/>
                </a:solidFill>
              </a:rPr>
              <a:t>á</a:t>
            </a:r>
            <a:r>
              <a:rPr lang="en-US" altLang="pt-PT" sz="2400" dirty="0">
                <a:solidFill>
                  <a:schemeClr val="bg1"/>
                </a:solidFill>
              </a:rPr>
              <a:t> uma</a:t>
            </a:r>
            <a:endParaRPr lang="en-US" altLang="pt-PT" sz="2400" dirty="0">
              <a:solidFill>
                <a:schemeClr val="bg1"/>
              </a:solidFill>
            </a:endParaRPr>
          </a:p>
          <a:p>
            <a:pPr algn="just"/>
            <a:r>
              <a:rPr lang="en-US" altLang="pt-PT" sz="2400" dirty="0">
                <a:solidFill>
                  <a:schemeClr val="bg1"/>
                </a:solidFill>
              </a:rPr>
              <a:t>ferramenta que vai proporcionar acesso f</a:t>
            </a:r>
            <a:r>
              <a:rPr lang="en-US" altLang="en-US" sz="2400" dirty="0">
                <a:solidFill>
                  <a:schemeClr val="bg1"/>
                </a:solidFill>
              </a:rPr>
              <a:t>á</a:t>
            </a:r>
            <a:r>
              <a:rPr lang="en-US" altLang="pt-PT" sz="2400" dirty="0">
                <a:solidFill>
                  <a:schemeClr val="bg1"/>
                </a:solidFill>
              </a:rPr>
              <a:t>cil aos dados relevantes sobre a</a:t>
            </a:r>
            <a:endParaRPr lang="en-US" altLang="pt-PT" sz="2400" dirty="0">
              <a:solidFill>
                <a:schemeClr val="bg1"/>
              </a:solidFill>
            </a:endParaRPr>
          </a:p>
          <a:p>
            <a:pPr algn="just"/>
            <a:r>
              <a:rPr lang="en-US" altLang="pt-PT" sz="2400" dirty="0">
                <a:solidFill>
                  <a:schemeClr val="bg1"/>
                </a:solidFill>
              </a:rPr>
              <a:t>vida acad</a:t>
            </a:r>
            <a:r>
              <a:rPr lang="en-US" altLang="en-US" sz="2400" dirty="0">
                <a:solidFill>
                  <a:schemeClr val="bg1"/>
                </a:solidFill>
              </a:rPr>
              <a:t>é</a:t>
            </a:r>
            <a:r>
              <a:rPr lang="en-US" altLang="pt-PT" sz="2400" dirty="0">
                <a:solidFill>
                  <a:schemeClr val="bg1"/>
                </a:solidFill>
              </a:rPr>
              <a:t>mica na escola. Atrav</a:t>
            </a:r>
            <a:r>
              <a:rPr lang="en-US" altLang="en-US" sz="2400" dirty="0">
                <a:solidFill>
                  <a:schemeClr val="bg1"/>
                </a:solidFill>
              </a:rPr>
              <a:t>é</a:t>
            </a:r>
            <a:r>
              <a:rPr lang="en-US" altLang="pt-PT" sz="2400" dirty="0">
                <a:solidFill>
                  <a:schemeClr val="bg1"/>
                </a:solidFill>
              </a:rPr>
              <a:t>s da integra</a:t>
            </a:r>
            <a:r>
              <a:rPr lang="en-US" altLang="en-US" sz="2400" dirty="0">
                <a:solidFill>
                  <a:schemeClr val="bg1"/>
                </a:solidFill>
              </a:rPr>
              <a:t>ç</a:t>
            </a:r>
            <a:r>
              <a:rPr lang="en-US" altLang="en-US" sz="2400" dirty="0">
                <a:solidFill>
                  <a:schemeClr val="bg1"/>
                </a:solidFill>
              </a:rPr>
              <a:t>ã</a:t>
            </a:r>
            <a:r>
              <a:rPr lang="en-US" altLang="pt-PT" sz="2400" dirty="0">
                <a:solidFill>
                  <a:schemeClr val="bg1"/>
                </a:solidFill>
              </a:rPr>
              <a:t>o de recursos como</a:t>
            </a:r>
            <a:endParaRPr lang="en-US" altLang="pt-PT" sz="2400" dirty="0">
              <a:solidFill>
                <a:schemeClr val="bg1"/>
              </a:solidFill>
            </a:endParaRPr>
          </a:p>
          <a:p>
            <a:pPr algn="just"/>
            <a:r>
              <a:rPr lang="en-US" altLang="pt-PT" sz="2400" dirty="0">
                <a:solidFill>
                  <a:schemeClr val="bg1"/>
                </a:solidFill>
              </a:rPr>
              <a:t>calend</a:t>
            </a:r>
            <a:r>
              <a:rPr lang="en-US" altLang="en-US" sz="2400" dirty="0">
                <a:solidFill>
                  <a:schemeClr val="bg1"/>
                </a:solidFill>
              </a:rPr>
              <a:t>á</a:t>
            </a:r>
            <a:r>
              <a:rPr lang="en-US" altLang="pt-PT" sz="2400" dirty="0">
                <a:solidFill>
                  <a:schemeClr val="bg1"/>
                </a:solidFill>
              </a:rPr>
              <a:t>rios, hor</a:t>
            </a:r>
            <a:r>
              <a:rPr lang="en-US" altLang="en-US" sz="2400" dirty="0">
                <a:solidFill>
                  <a:schemeClr val="bg1"/>
                </a:solidFill>
              </a:rPr>
              <a:t>á</a:t>
            </a:r>
            <a:r>
              <a:rPr lang="en-US" altLang="pt-PT" sz="2400" dirty="0">
                <a:solidFill>
                  <a:schemeClr val="bg1"/>
                </a:solidFill>
              </a:rPr>
              <a:t>rios e comunicados</a:t>
            </a:r>
            <a:r>
              <a:rPr lang="pt-PT" altLang="en-US" sz="2400" dirty="0">
                <a:solidFill>
                  <a:schemeClr val="bg1"/>
                </a:solidFill>
              </a:rPr>
              <a:t>.</a:t>
            </a:r>
            <a:endParaRPr lang="pt-PT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5530" y="579120"/>
            <a:ext cx="3843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DELIMITAÇÃO DO TEMA</a:t>
            </a:r>
            <a:endParaRPr lang="pt-PT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132513" y="1040812"/>
            <a:ext cx="966411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pt-PT" sz="2400" dirty="0">
                <a:solidFill>
                  <a:schemeClr val="bg1"/>
                </a:solidFill>
              </a:rPr>
              <a:t>O projeto se concentra no desenvolvimento de um website institucional para a</a:t>
            </a:r>
            <a:r>
              <a:rPr lang="pt-PT" altLang="en-US" sz="2400" dirty="0">
                <a:solidFill>
                  <a:schemeClr val="bg1"/>
                </a:solidFill>
              </a:rPr>
              <a:t> </a:t>
            </a:r>
            <a:r>
              <a:rPr lang="en-US" altLang="pt-PT" sz="2400" dirty="0">
                <a:solidFill>
                  <a:schemeClr val="bg1"/>
                </a:solidFill>
              </a:rPr>
              <a:t>Escola n</a:t>
            </a:r>
            <a:r>
              <a:rPr lang="en-US" altLang="en-US" sz="2400" dirty="0">
                <a:solidFill>
                  <a:schemeClr val="bg1"/>
                </a:solidFill>
              </a:rPr>
              <a:t>º</a:t>
            </a:r>
            <a:r>
              <a:rPr lang="en-US" altLang="pt-PT" sz="2400" dirty="0">
                <a:solidFill>
                  <a:schemeClr val="bg1"/>
                </a:solidFill>
              </a:rPr>
              <a:t> 1142 (IMEL), visando facilitar o acesso a informa</a:t>
            </a:r>
            <a:r>
              <a:rPr lang="en-US" altLang="en-US" sz="2400" dirty="0">
                <a:solidFill>
                  <a:schemeClr val="bg1"/>
                </a:solidFill>
              </a:rPr>
              <a:t>çõ</a:t>
            </a:r>
            <a:r>
              <a:rPr lang="en-US" altLang="pt-PT" sz="2400" dirty="0">
                <a:solidFill>
                  <a:schemeClr val="bg1"/>
                </a:solidFill>
              </a:rPr>
              <a:t>es,</a:t>
            </a:r>
            <a:r>
              <a:rPr lang="pt-PT" altLang="en-US" sz="2400" dirty="0">
                <a:solidFill>
                  <a:schemeClr val="bg1"/>
                </a:solidFill>
              </a:rPr>
              <a:t> </a:t>
            </a:r>
            <a:r>
              <a:rPr lang="en-US" altLang="pt-PT" sz="2400" dirty="0">
                <a:solidFill>
                  <a:schemeClr val="bg1"/>
                </a:solidFill>
              </a:rPr>
              <a:t>melhorar a</a:t>
            </a:r>
            <a:r>
              <a:rPr lang="pt-PT" altLang="en-US" sz="2400" dirty="0">
                <a:solidFill>
                  <a:schemeClr val="bg1"/>
                </a:solidFill>
              </a:rPr>
              <a:t> </a:t>
            </a:r>
            <a:r>
              <a:rPr lang="en-US" altLang="pt-PT" sz="2400" dirty="0">
                <a:solidFill>
                  <a:schemeClr val="bg1"/>
                </a:solidFill>
              </a:rPr>
              <a:t>comunica</a:t>
            </a:r>
            <a:r>
              <a:rPr lang="en-US" altLang="en-US" sz="2400" dirty="0">
                <a:solidFill>
                  <a:schemeClr val="bg1"/>
                </a:solidFill>
              </a:rPr>
              <a:t>ç</a:t>
            </a:r>
            <a:r>
              <a:rPr lang="en-US" altLang="en-US" sz="2400" dirty="0">
                <a:solidFill>
                  <a:schemeClr val="bg1"/>
                </a:solidFill>
              </a:rPr>
              <a:t>ã</a:t>
            </a:r>
            <a:r>
              <a:rPr lang="en-US" altLang="pt-PT" sz="2400" dirty="0">
                <a:solidFill>
                  <a:schemeClr val="bg1"/>
                </a:solidFill>
              </a:rPr>
              <a:t>o e promover a intera</a:t>
            </a:r>
            <a:r>
              <a:rPr lang="en-US" altLang="en-US" sz="2400" dirty="0">
                <a:solidFill>
                  <a:schemeClr val="bg1"/>
                </a:solidFill>
              </a:rPr>
              <a:t>ç</a:t>
            </a:r>
            <a:r>
              <a:rPr lang="en-US" altLang="en-US" sz="2400" dirty="0">
                <a:solidFill>
                  <a:schemeClr val="bg1"/>
                </a:solidFill>
              </a:rPr>
              <a:t>ã</a:t>
            </a:r>
            <a:r>
              <a:rPr lang="en-US" altLang="pt-PT" sz="2400" dirty="0">
                <a:solidFill>
                  <a:schemeClr val="bg1"/>
                </a:solidFill>
              </a:rPr>
              <a:t>o entre a comunidade escolar.</a:t>
            </a:r>
            <a:endParaRPr lang="en-US" altLang="pt-PT" sz="2400" dirty="0">
              <a:solidFill>
                <a:schemeClr val="bg1"/>
              </a:solidFill>
            </a:endParaRPr>
          </a:p>
        </p:txBody>
      </p:sp>
      <p:sp>
        <p:nvSpPr>
          <p:cNvPr id="6" name="CaixaDeTexto 3"/>
          <p:cNvSpPr txBox="1"/>
          <p:nvPr/>
        </p:nvSpPr>
        <p:spPr>
          <a:xfrm>
            <a:off x="1132205" y="2513330"/>
            <a:ext cx="3843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pt-PT" altLang="en-US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USTIFICATIVA DO TEMA</a:t>
            </a:r>
            <a:endParaRPr lang="pt-PT" altLang="en-US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133148" y="2973752"/>
            <a:ext cx="966411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pt-PT" sz="2400" dirty="0">
                <a:solidFill>
                  <a:schemeClr val="bg1"/>
                </a:solidFill>
              </a:rPr>
              <a:t>Este tema foi escolhido com o intuito de trazer uma m</a:t>
            </a:r>
            <a:r>
              <a:rPr lang="en-US" altLang="en-US" sz="2400" dirty="0">
                <a:solidFill>
                  <a:schemeClr val="bg1"/>
                </a:solidFill>
              </a:rPr>
              <a:t>í</a:t>
            </a:r>
            <a:r>
              <a:rPr lang="en-US" altLang="pt-PT" sz="2400" dirty="0">
                <a:solidFill>
                  <a:schemeClr val="bg1"/>
                </a:solidFill>
              </a:rPr>
              <a:t>dia social dentro do nosso</a:t>
            </a:r>
            <a:r>
              <a:rPr lang="pt-PT" altLang="en-US" sz="2400" dirty="0">
                <a:solidFill>
                  <a:schemeClr val="bg1"/>
                </a:solidFill>
              </a:rPr>
              <a:t> </a:t>
            </a:r>
            <a:r>
              <a:rPr lang="en-US" altLang="pt-PT" sz="2400" dirty="0">
                <a:solidFill>
                  <a:schemeClr val="bg1"/>
                </a:solidFill>
              </a:rPr>
              <a:t>regime escolar, o site servir</a:t>
            </a:r>
            <a:r>
              <a:rPr lang="en-US" altLang="en-US" sz="2400" dirty="0">
                <a:solidFill>
                  <a:schemeClr val="bg1"/>
                </a:solidFill>
              </a:rPr>
              <a:t>á</a:t>
            </a:r>
            <a:r>
              <a:rPr lang="en-US" altLang="pt-PT" sz="2400" dirty="0">
                <a:solidFill>
                  <a:schemeClr val="bg1"/>
                </a:solidFill>
              </a:rPr>
              <a:t> como uma plataforma de comunica</a:t>
            </a:r>
            <a:r>
              <a:rPr lang="en-US" altLang="en-US" sz="2400" dirty="0">
                <a:solidFill>
                  <a:schemeClr val="bg1"/>
                </a:solidFill>
              </a:rPr>
              <a:t>ç</a:t>
            </a:r>
            <a:r>
              <a:rPr lang="en-US" altLang="en-US" sz="2400" dirty="0">
                <a:solidFill>
                  <a:schemeClr val="bg1"/>
                </a:solidFill>
              </a:rPr>
              <a:t>ã</a:t>
            </a:r>
            <a:r>
              <a:rPr lang="en-US" altLang="pt-PT" sz="2400" dirty="0">
                <a:solidFill>
                  <a:schemeClr val="bg1"/>
                </a:solidFill>
              </a:rPr>
              <a:t>o</a:t>
            </a:r>
            <a:r>
              <a:rPr lang="pt-PT" altLang="en-US" sz="2400" dirty="0">
                <a:solidFill>
                  <a:schemeClr val="bg1"/>
                </a:solidFill>
              </a:rPr>
              <a:t> </a:t>
            </a:r>
            <a:r>
              <a:rPr lang="en-US" altLang="pt-PT" sz="2400" dirty="0">
                <a:solidFill>
                  <a:schemeClr val="bg1"/>
                </a:solidFill>
              </a:rPr>
              <a:t>entre a escola, os alunos, professores e os pais.</a:t>
            </a:r>
            <a:endParaRPr lang="en-US" altLang="pt-PT" sz="2400" dirty="0">
              <a:solidFill>
                <a:schemeClr val="bg1"/>
              </a:solidFill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2529840" y="5759450"/>
            <a:ext cx="6088380" cy="401955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pt-PT" sz="2000" b="1">
                <a:solidFill>
                  <a:schemeClr val="bg1"/>
                </a:solidFill>
              </a:rPr>
              <a:t>Por que desenvolver este web site para o “IMEL”</a:t>
            </a:r>
            <a:r>
              <a:rPr lang="pt-PT" sz="2000" b="1">
                <a:solidFill>
                  <a:schemeClr val="bg1"/>
                </a:solidFill>
              </a:rPr>
              <a:t>?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3" name="CaixaDeTexto 3"/>
          <p:cNvSpPr txBox="1"/>
          <p:nvPr/>
        </p:nvSpPr>
        <p:spPr>
          <a:xfrm>
            <a:off x="4220210" y="5005705"/>
            <a:ext cx="3164840" cy="1274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PT" sz="32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PROBLEMÁTICA</a:t>
            </a:r>
            <a:endParaRPr lang="pt-PT" sz="32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Google Shape;1797;p64"/>
          <p:cNvSpPr/>
          <p:nvPr/>
        </p:nvSpPr>
        <p:spPr>
          <a:xfrm>
            <a:off x="9170981" y="4625129"/>
            <a:ext cx="1514928" cy="1310809"/>
          </a:xfrm>
          <a:custGeom>
            <a:avLst/>
            <a:gdLst/>
            <a:ahLst/>
            <a:cxnLst/>
            <a:rect l="l" t="t" r="r" b="b"/>
            <a:pathLst>
              <a:path w="58209" h="50366" extrusionOk="0">
                <a:moveTo>
                  <a:pt x="46202" y="47144"/>
                </a:moveTo>
                <a:cubicBezTo>
                  <a:pt x="45351" y="47782"/>
                  <a:pt x="44470" y="48269"/>
                  <a:pt x="43619" y="48542"/>
                </a:cubicBezTo>
                <a:cubicBezTo>
                  <a:pt x="37692" y="50366"/>
                  <a:pt x="26992" y="50184"/>
                  <a:pt x="20579" y="49880"/>
                </a:cubicBezTo>
                <a:cubicBezTo>
                  <a:pt x="17083" y="49667"/>
                  <a:pt x="13861" y="47539"/>
                  <a:pt x="11886" y="44135"/>
                </a:cubicBezTo>
                <a:cubicBezTo>
                  <a:pt x="7235" y="36110"/>
                  <a:pt x="1" y="21004"/>
                  <a:pt x="4864" y="12280"/>
                </a:cubicBezTo>
                <a:cubicBezTo>
                  <a:pt x="11642" y="0"/>
                  <a:pt x="25290" y="7873"/>
                  <a:pt x="33649" y="6444"/>
                </a:cubicBezTo>
                <a:cubicBezTo>
                  <a:pt x="36871" y="5867"/>
                  <a:pt x="40458" y="4985"/>
                  <a:pt x="43801" y="4712"/>
                </a:cubicBezTo>
                <a:cubicBezTo>
                  <a:pt x="49151" y="4317"/>
                  <a:pt x="53953" y="5532"/>
                  <a:pt x="55655" y="12220"/>
                </a:cubicBezTo>
                <a:cubicBezTo>
                  <a:pt x="58209" y="21946"/>
                  <a:pt x="53588" y="41308"/>
                  <a:pt x="46202" y="471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1798;p64"/>
          <p:cNvSpPr/>
          <p:nvPr/>
        </p:nvSpPr>
        <p:spPr>
          <a:xfrm>
            <a:off x="9173376" y="4746956"/>
            <a:ext cx="1137582" cy="1012581"/>
          </a:xfrm>
          <a:custGeom>
            <a:avLst/>
            <a:gdLst/>
            <a:ahLst/>
            <a:cxnLst/>
            <a:rect l="l" t="t" r="r" b="b"/>
            <a:pathLst>
              <a:path w="43710" h="38907" extrusionOk="0">
                <a:moveTo>
                  <a:pt x="43709" y="0"/>
                </a:moveTo>
                <a:lnTo>
                  <a:pt x="43709" y="0"/>
                </a:lnTo>
                <a:cubicBezTo>
                  <a:pt x="40366" y="274"/>
                  <a:pt x="36748" y="1155"/>
                  <a:pt x="33557" y="1733"/>
                </a:cubicBezTo>
                <a:cubicBezTo>
                  <a:pt x="32796" y="1866"/>
                  <a:pt x="31992" y="1921"/>
                  <a:pt x="31153" y="1921"/>
                </a:cubicBezTo>
                <a:cubicBezTo>
                  <a:pt x="26987" y="1921"/>
                  <a:pt x="21967" y="559"/>
                  <a:pt x="17211" y="559"/>
                </a:cubicBezTo>
                <a:cubicBezTo>
                  <a:pt x="12398" y="559"/>
                  <a:pt x="7855" y="1954"/>
                  <a:pt x="4742" y="7569"/>
                </a:cubicBezTo>
                <a:cubicBezTo>
                  <a:pt x="0" y="16110"/>
                  <a:pt x="6869" y="30761"/>
                  <a:pt x="11520" y="38907"/>
                </a:cubicBezTo>
                <a:cubicBezTo>
                  <a:pt x="17599" y="34621"/>
                  <a:pt x="29028" y="29028"/>
                  <a:pt x="32706" y="20335"/>
                </a:cubicBezTo>
                <a:cubicBezTo>
                  <a:pt x="35745" y="13162"/>
                  <a:pt x="39606" y="3162"/>
                  <a:pt x="437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1799;p64"/>
          <p:cNvSpPr/>
          <p:nvPr/>
        </p:nvSpPr>
        <p:spPr>
          <a:xfrm>
            <a:off x="10757873" y="4602982"/>
            <a:ext cx="567229" cy="402668"/>
          </a:xfrm>
          <a:custGeom>
            <a:avLst/>
            <a:gdLst/>
            <a:ahLst/>
            <a:cxnLst/>
            <a:rect l="l" t="t" r="r" b="b"/>
            <a:pathLst>
              <a:path w="21795" h="15472" extrusionOk="0">
                <a:moveTo>
                  <a:pt x="18876" y="0"/>
                </a:moveTo>
                <a:lnTo>
                  <a:pt x="1" y="9636"/>
                </a:lnTo>
                <a:lnTo>
                  <a:pt x="365" y="11125"/>
                </a:lnTo>
                <a:lnTo>
                  <a:pt x="1460" y="15472"/>
                </a:lnTo>
                <a:lnTo>
                  <a:pt x="21794" y="4833"/>
                </a:lnTo>
                <a:lnTo>
                  <a:pt x="20548" y="2797"/>
                </a:lnTo>
                <a:lnTo>
                  <a:pt x="188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1800;p64"/>
          <p:cNvSpPr/>
          <p:nvPr/>
        </p:nvSpPr>
        <p:spPr>
          <a:xfrm>
            <a:off x="10767371" y="4675749"/>
            <a:ext cx="557730" cy="329902"/>
          </a:xfrm>
          <a:custGeom>
            <a:avLst/>
            <a:gdLst/>
            <a:ahLst/>
            <a:cxnLst/>
            <a:rect l="l" t="t" r="r" b="b"/>
            <a:pathLst>
              <a:path w="21430" h="12676" extrusionOk="0">
                <a:moveTo>
                  <a:pt x="20214" y="1"/>
                </a:moveTo>
                <a:lnTo>
                  <a:pt x="18663" y="396"/>
                </a:lnTo>
                <a:cubicBezTo>
                  <a:pt x="18663" y="396"/>
                  <a:pt x="14742" y="3405"/>
                  <a:pt x="9089" y="6657"/>
                </a:cubicBezTo>
                <a:cubicBezTo>
                  <a:pt x="6249" y="8322"/>
                  <a:pt x="4114" y="8728"/>
                  <a:pt x="2620" y="8728"/>
                </a:cubicBezTo>
                <a:cubicBezTo>
                  <a:pt x="1194" y="8728"/>
                  <a:pt x="351" y="8358"/>
                  <a:pt x="34" y="8358"/>
                </a:cubicBezTo>
                <a:cubicBezTo>
                  <a:pt x="22" y="8358"/>
                  <a:pt x="11" y="8358"/>
                  <a:pt x="0" y="8360"/>
                </a:cubicBezTo>
                <a:lnTo>
                  <a:pt x="1095" y="12676"/>
                </a:lnTo>
                <a:lnTo>
                  <a:pt x="21429" y="2037"/>
                </a:lnTo>
                <a:lnTo>
                  <a:pt x="20214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1801;p64"/>
          <p:cNvSpPr/>
          <p:nvPr/>
        </p:nvSpPr>
        <p:spPr>
          <a:xfrm>
            <a:off x="11220659" y="4516888"/>
            <a:ext cx="313271" cy="759428"/>
          </a:xfrm>
          <a:custGeom>
            <a:avLst/>
            <a:gdLst/>
            <a:ahLst/>
            <a:cxnLst/>
            <a:rect l="l" t="t" r="r" b="b"/>
            <a:pathLst>
              <a:path w="12037" h="29180" extrusionOk="0">
                <a:moveTo>
                  <a:pt x="5127" y="1"/>
                </a:moveTo>
                <a:cubicBezTo>
                  <a:pt x="2381" y="1"/>
                  <a:pt x="1086" y="1895"/>
                  <a:pt x="486" y="3521"/>
                </a:cubicBezTo>
                <a:cubicBezTo>
                  <a:pt x="31" y="4859"/>
                  <a:pt x="0" y="6044"/>
                  <a:pt x="0" y="6044"/>
                </a:cubicBezTo>
                <a:cubicBezTo>
                  <a:pt x="0" y="6044"/>
                  <a:pt x="2544" y="29179"/>
                  <a:pt x="8078" y="29179"/>
                </a:cubicBezTo>
                <a:cubicBezTo>
                  <a:pt x="8121" y="29179"/>
                  <a:pt x="8164" y="29178"/>
                  <a:pt x="8207" y="29175"/>
                </a:cubicBezTo>
                <a:cubicBezTo>
                  <a:pt x="9879" y="29053"/>
                  <a:pt x="10791" y="26561"/>
                  <a:pt x="11155" y="23035"/>
                </a:cubicBezTo>
                <a:cubicBezTo>
                  <a:pt x="12037" y="14585"/>
                  <a:pt x="9605" y="390"/>
                  <a:pt x="5684" y="26"/>
                </a:cubicBezTo>
                <a:cubicBezTo>
                  <a:pt x="5492" y="9"/>
                  <a:pt x="5306" y="1"/>
                  <a:pt x="512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1802;p64"/>
          <p:cNvSpPr/>
          <p:nvPr/>
        </p:nvSpPr>
        <p:spPr>
          <a:xfrm>
            <a:off x="11220661" y="4608525"/>
            <a:ext cx="290343" cy="667792"/>
          </a:xfrm>
          <a:custGeom>
            <a:avLst/>
            <a:gdLst/>
            <a:ahLst/>
            <a:cxnLst/>
            <a:rect l="l" t="t" r="r" b="b"/>
            <a:pathLst>
              <a:path w="11156" h="25659" extrusionOk="0">
                <a:moveTo>
                  <a:pt x="486" y="0"/>
                </a:moveTo>
                <a:cubicBezTo>
                  <a:pt x="31" y="1338"/>
                  <a:pt x="0" y="2523"/>
                  <a:pt x="0" y="2523"/>
                </a:cubicBezTo>
                <a:cubicBezTo>
                  <a:pt x="0" y="2523"/>
                  <a:pt x="2544" y="25658"/>
                  <a:pt x="8078" y="25658"/>
                </a:cubicBezTo>
                <a:cubicBezTo>
                  <a:pt x="8121" y="25658"/>
                  <a:pt x="8164" y="25657"/>
                  <a:pt x="8207" y="25654"/>
                </a:cubicBezTo>
                <a:cubicBezTo>
                  <a:pt x="9879" y="25532"/>
                  <a:pt x="10791" y="23040"/>
                  <a:pt x="11155" y="19514"/>
                </a:cubicBezTo>
                <a:cubicBezTo>
                  <a:pt x="5289" y="16718"/>
                  <a:pt x="1733" y="4955"/>
                  <a:pt x="48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1803;p64"/>
          <p:cNvSpPr/>
          <p:nvPr/>
        </p:nvSpPr>
        <p:spPr>
          <a:xfrm>
            <a:off x="10513439" y="4821311"/>
            <a:ext cx="324357" cy="324357"/>
          </a:xfrm>
          <a:custGeom>
            <a:avLst/>
            <a:gdLst/>
            <a:ahLst/>
            <a:cxnLst/>
            <a:rect l="l" t="t" r="r" b="b"/>
            <a:pathLst>
              <a:path w="12463" h="12463" extrusionOk="0">
                <a:moveTo>
                  <a:pt x="6231" y="1"/>
                </a:moveTo>
                <a:cubicBezTo>
                  <a:pt x="5806" y="1"/>
                  <a:pt x="5411" y="31"/>
                  <a:pt x="5016" y="122"/>
                </a:cubicBezTo>
                <a:cubicBezTo>
                  <a:pt x="2158" y="700"/>
                  <a:pt x="0" y="3192"/>
                  <a:pt x="0" y="6232"/>
                </a:cubicBezTo>
                <a:cubicBezTo>
                  <a:pt x="0" y="9666"/>
                  <a:pt x="2766" y="12463"/>
                  <a:pt x="6231" y="12463"/>
                </a:cubicBezTo>
                <a:cubicBezTo>
                  <a:pt x="7964" y="12463"/>
                  <a:pt x="9545" y="11733"/>
                  <a:pt x="10669" y="10609"/>
                </a:cubicBezTo>
                <a:cubicBezTo>
                  <a:pt x="11794" y="9454"/>
                  <a:pt x="12463" y="7934"/>
                  <a:pt x="12463" y="6232"/>
                </a:cubicBezTo>
                <a:cubicBezTo>
                  <a:pt x="12463" y="2767"/>
                  <a:pt x="9697" y="1"/>
                  <a:pt x="62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1804;p64"/>
          <p:cNvSpPr/>
          <p:nvPr/>
        </p:nvSpPr>
        <p:spPr>
          <a:xfrm>
            <a:off x="10513439" y="4824487"/>
            <a:ext cx="277694" cy="321183"/>
          </a:xfrm>
          <a:custGeom>
            <a:avLst/>
            <a:gdLst/>
            <a:ahLst/>
            <a:cxnLst/>
            <a:rect l="l" t="t" r="r" b="b"/>
            <a:pathLst>
              <a:path w="10670" h="12341" extrusionOk="0">
                <a:moveTo>
                  <a:pt x="5016" y="0"/>
                </a:moveTo>
                <a:cubicBezTo>
                  <a:pt x="2158" y="578"/>
                  <a:pt x="0" y="3070"/>
                  <a:pt x="0" y="6110"/>
                </a:cubicBezTo>
                <a:cubicBezTo>
                  <a:pt x="0" y="9544"/>
                  <a:pt x="2766" y="12341"/>
                  <a:pt x="6231" y="12341"/>
                </a:cubicBezTo>
                <a:cubicBezTo>
                  <a:pt x="7964" y="12341"/>
                  <a:pt x="9545" y="11611"/>
                  <a:pt x="10669" y="10487"/>
                </a:cubicBezTo>
                <a:cubicBezTo>
                  <a:pt x="6870" y="7964"/>
                  <a:pt x="5472" y="2645"/>
                  <a:pt x="50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1805;p64"/>
          <p:cNvSpPr/>
          <p:nvPr/>
        </p:nvSpPr>
        <p:spPr>
          <a:xfrm>
            <a:off x="8618041" y="4602982"/>
            <a:ext cx="567203" cy="401082"/>
          </a:xfrm>
          <a:custGeom>
            <a:avLst/>
            <a:gdLst/>
            <a:ahLst/>
            <a:cxnLst/>
            <a:rect l="l" t="t" r="r" b="b"/>
            <a:pathLst>
              <a:path w="21794" h="15411" extrusionOk="0">
                <a:moveTo>
                  <a:pt x="2949" y="0"/>
                </a:moveTo>
                <a:lnTo>
                  <a:pt x="0" y="4773"/>
                </a:lnTo>
                <a:lnTo>
                  <a:pt x="19575" y="15016"/>
                </a:lnTo>
                <a:lnTo>
                  <a:pt x="20335" y="15411"/>
                </a:lnTo>
                <a:lnTo>
                  <a:pt x="20669" y="14043"/>
                </a:lnTo>
                <a:lnTo>
                  <a:pt x="21794" y="9605"/>
                </a:lnTo>
                <a:lnTo>
                  <a:pt x="7660" y="2402"/>
                </a:lnTo>
                <a:lnTo>
                  <a:pt x="29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1806;p64"/>
          <p:cNvSpPr/>
          <p:nvPr/>
        </p:nvSpPr>
        <p:spPr>
          <a:xfrm>
            <a:off x="8618041" y="4602201"/>
            <a:ext cx="537951" cy="391582"/>
          </a:xfrm>
          <a:custGeom>
            <a:avLst/>
            <a:gdLst/>
            <a:ahLst/>
            <a:cxnLst/>
            <a:rect l="l" t="t" r="r" b="b"/>
            <a:pathLst>
              <a:path w="20670" h="15046" extrusionOk="0">
                <a:moveTo>
                  <a:pt x="2918" y="0"/>
                </a:moveTo>
                <a:lnTo>
                  <a:pt x="0" y="4803"/>
                </a:lnTo>
                <a:lnTo>
                  <a:pt x="19514" y="15046"/>
                </a:lnTo>
                <a:lnTo>
                  <a:pt x="20669" y="14073"/>
                </a:lnTo>
                <a:cubicBezTo>
                  <a:pt x="20669" y="14073"/>
                  <a:pt x="18663" y="12797"/>
                  <a:pt x="13192" y="9727"/>
                </a:cubicBezTo>
                <a:cubicBezTo>
                  <a:pt x="8663" y="7173"/>
                  <a:pt x="7782" y="3526"/>
                  <a:pt x="7630" y="2371"/>
                </a:cubicBezTo>
                <a:lnTo>
                  <a:pt x="2918" y="0"/>
                </a:lnTo>
                <a:close/>
              </a:path>
            </a:pathLst>
          </a:custGeom>
          <a:solidFill>
            <a:srgbClr val="0C343D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1807;p64"/>
          <p:cNvSpPr/>
          <p:nvPr/>
        </p:nvSpPr>
        <p:spPr>
          <a:xfrm>
            <a:off x="9104539" y="4805487"/>
            <a:ext cx="325165" cy="325165"/>
          </a:xfrm>
          <a:custGeom>
            <a:avLst/>
            <a:gdLst/>
            <a:ahLst/>
            <a:cxnLst/>
            <a:rect l="l" t="t" r="r" b="b"/>
            <a:pathLst>
              <a:path w="12494" h="12494" extrusionOk="0">
                <a:moveTo>
                  <a:pt x="6262" y="1"/>
                </a:moveTo>
                <a:cubicBezTo>
                  <a:pt x="5654" y="1"/>
                  <a:pt x="5046" y="122"/>
                  <a:pt x="4530" y="274"/>
                </a:cubicBezTo>
                <a:cubicBezTo>
                  <a:pt x="1885" y="1034"/>
                  <a:pt x="1" y="3435"/>
                  <a:pt x="1" y="6262"/>
                </a:cubicBezTo>
                <a:cubicBezTo>
                  <a:pt x="1" y="9697"/>
                  <a:pt x="2767" y="12493"/>
                  <a:pt x="6232" y="12493"/>
                </a:cubicBezTo>
                <a:cubicBezTo>
                  <a:pt x="8359" y="12493"/>
                  <a:pt x="10214" y="11429"/>
                  <a:pt x="11369" y="9849"/>
                </a:cubicBezTo>
                <a:cubicBezTo>
                  <a:pt x="12068" y="8846"/>
                  <a:pt x="12493" y="7600"/>
                  <a:pt x="12493" y="6262"/>
                </a:cubicBezTo>
                <a:cubicBezTo>
                  <a:pt x="12493" y="2827"/>
                  <a:pt x="9727" y="31"/>
                  <a:pt x="626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1808;p64"/>
          <p:cNvSpPr/>
          <p:nvPr/>
        </p:nvSpPr>
        <p:spPr>
          <a:xfrm>
            <a:off x="9105345" y="4812617"/>
            <a:ext cx="295860" cy="318033"/>
          </a:xfrm>
          <a:custGeom>
            <a:avLst/>
            <a:gdLst/>
            <a:ahLst/>
            <a:cxnLst/>
            <a:rect l="l" t="t" r="r" b="b"/>
            <a:pathLst>
              <a:path w="11368" h="12220" extrusionOk="0">
                <a:moveTo>
                  <a:pt x="4529" y="0"/>
                </a:moveTo>
                <a:cubicBezTo>
                  <a:pt x="1915" y="760"/>
                  <a:pt x="0" y="3161"/>
                  <a:pt x="0" y="5988"/>
                </a:cubicBezTo>
                <a:cubicBezTo>
                  <a:pt x="0" y="9423"/>
                  <a:pt x="2766" y="12219"/>
                  <a:pt x="6231" y="12219"/>
                </a:cubicBezTo>
                <a:cubicBezTo>
                  <a:pt x="8359" y="12219"/>
                  <a:pt x="10213" y="11155"/>
                  <a:pt x="11368" y="9575"/>
                </a:cubicBezTo>
                <a:cubicBezTo>
                  <a:pt x="6687" y="8359"/>
                  <a:pt x="5046" y="3405"/>
                  <a:pt x="452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1809;p64"/>
          <p:cNvSpPr/>
          <p:nvPr/>
        </p:nvSpPr>
        <p:spPr>
          <a:xfrm>
            <a:off x="8483540" y="4076066"/>
            <a:ext cx="581465" cy="667663"/>
          </a:xfrm>
          <a:custGeom>
            <a:avLst/>
            <a:gdLst/>
            <a:ahLst/>
            <a:cxnLst/>
            <a:rect l="l" t="t" r="r" b="b"/>
            <a:pathLst>
              <a:path w="22342" h="25654" extrusionOk="0">
                <a:moveTo>
                  <a:pt x="18195" y="1"/>
                </a:moveTo>
                <a:cubicBezTo>
                  <a:pt x="16120" y="1"/>
                  <a:pt x="12900" y="2806"/>
                  <a:pt x="9849" y="6568"/>
                </a:cubicBezTo>
                <a:cubicBezTo>
                  <a:pt x="4682" y="12860"/>
                  <a:pt x="1" y="21797"/>
                  <a:pt x="2281" y="24107"/>
                </a:cubicBezTo>
                <a:cubicBezTo>
                  <a:pt x="3405" y="25248"/>
                  <a:pt x="4573" y="25653"/>
                  <a:pt x="5664" y="25653"/>
                </a:cubicBezTo>
                <a:cubicBezTo>
                  <a:pt x="8319" y="25653"/>
                  <a:pt x="10518" y="23256"/>
                  <a:pt x="10518" y="23256"/>
                </a:cubicBezTo>
                <a:cubicBezTo>
                  <a:pt x="10518" y="23256"/>
                  <a:pt x="11977" y="21128"/>
                  <a:pt x="13709" y="18180"/>
                </a:cubicBezTo>
                <a:cubicBezTo>
                  <a:pt x="17327" y="12161"/>
                  <a:pt x="22342" y="2587"/>
                  <a:pt x="19272" y="337"/>
                </a:cubicBezTo>
                <a:cubicBezTo>
                  <a:pt x="18963" y="108"/>
                  <a:pt x="18601" y="1"/>
                  <a:pt x="1819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1810;p64"/>
          <p:cNvSpPr/>
          <p:nvPr/>
        </p:nvSpPr>
        <p:spPr>
          <a:xfrm>
            <a:off x="8483540" y="4247002"/>
            <a:ext cx="356812" cy="496726"/>
          </a:xfrm>
          <a:custGeom>
            <a:avLst/>
            <a:gdLst/>
            <a:ahLst/>
            <a:cxnLst/>
            <a:rect l="l" t="t" r="r" b="b"/>
            <a:pathLst>
              <a:path w="13710" h="19086" extrusionOk="0">
                <a:moveTo>
                  <a:pt x="9849" y="0"/>
                </a:moveTo>
                <a:lnTo>
                  <a:pt x="9849" y="0"/>
                </a:lnTo>
                <a:cubicBezTo>
                  <a:pt x="4682" y="6292"/>
                  <a:pt x="1" y="15229"/>
                  <a:pt x="2281" y="17539"/>
                </a:cubicBezTo>
                <a:cubicBezTo>
                  <a:pt x="3405" y="18680"/>
                  <a:pt x="4573" y="19085"/>
                  <a:pt x="5664" y="19085"/>
                </a:cubicBezTo>
                <a:cubicBezTo>
                  <a:pt x="8319" y="19085"/>
                  <a:pt x="10518" y="16688"/>
                  <a:pt x="10518" y="16688"/>
                </a:cubicBezTo>
                <a:cubicBezTo>
                  <a:pt x="10518" y="16688"/>
                  <a:pt x="11977" y="14560"/>
                  <a:pt x="13709" y="11612"/>
                </a:cubicBezTo>
                <a:cubicBezTo>
                  <a:pt x="9788" y="9393"/>
                  <a:pt x="9424" y="4104"/>
                  <a:pt x="98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1811;p64"/>
          <p:cNvSpPr/>
          <p:nvPr/>
        </p:nvSpPr>
        <p:spPr>
          <a:xfrm>
            <a:off x="9682803" y="4603918"/>
            <a:ext cx="578317" cy="303173"/>
          </a:xfrm>
          <a:custGeom>
            <a:avLst/>
            <a:gdLst/>
            <a:ahLst/>
            <a:cxnLst/>
            <a:rect l="l" t="t" r="r" b="b"/>
            <a:pathLst>
              <a:path w="22221" h="11649" extrusionOk="0">
                <a:moveTo>
                  <a:pt x="17765" y="1"/>
                </a:moveTo>
                <a:cubicBezTo>
                  <a:pt x="17422" y="1"/>
                  <a:pt x="17037" y="96"/>
                  <a:pt x="16597" y="299"/>
                </a:cubicBezTo>
                <a:cubicBezTo>
                  <a:pt x="14572" y="1225"/>
                  <a:pt x="12451" y="1823"/>
                  <a:pt x="10342" y="1823"/>
                </a:cubicBezTo>
                <a:cubicBezTo>
                  <a:pt x="8715" y="1823"/>
                  <a:pt x="7095" y="1467"/>
                  <a:pt x="5533" y="633"/>
                </a:cubicBezTo>
                <a:cubicBezTo>
                  <a:pt x="5084" y="390"/>
                  <a:pt x="4707" y="276"/>
                  <a:pt x="4376" y="276"/>
                </a:cubicBezTo>
                <a:cubicBezTo>
                  <a:pt x="3632" y="276"/>
                  <a:pt x="3122" y="851"/>
                  <a:pt x="2554" y="1819"/>
                </a:cubicBezTo>
                <a:cubicBezTo>
                  <a:pt x="1946" y="2852"/>
                  <a:pt x="913" y="4281"/>
                  <a:pt x="639" y="5618"/>
                </a:cubicBezTo>
                <a:cubicBezTo>
                  <a:pt x="274" y="7624"/>
                  <a:pt x="1" y="8475"/>
                  <a:pt x="2281" y="9569"/>
                </a:cubicBezTo>
                <a:cubicBezTo>
                  <a:pt x="5231" y="11017"/>
                  <a:pt x="7770" y="11649"/>
                  <a:pt x="10270" y="11649"/>
                </a:cubicBezTo>
                <a:cubicBezTo>
                  <a:pt x="13334" y="11649"/>
                  <a:pt x="16339" y="10700"/>
                  <a:pt x="19971" y="9144"/>
                </a:cubicBezTo>
                <a:cubicBezTo>
                  <a:pt x="22220" y="8171"/>
                  <a:pt x="21916" y="7320"/>
                  <a:pt x="21582" y="5405"/>
                </a:cubicBezTo>
                <a:cubicBezTo>
                  <a:pt x="21308" y="4068"/>
                  <a:pt x="20396" y="2578"/>
                  <a:pt x="19788" y="1545"/>
                </a:cubicBezTo>
                <a:cubicBezTo>
                  <a:pt x="19206" y="574"/>
                  <a:pt x="18607" y="1"/>
                  <a:pt x="17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1812;p64"/>
          <p:cNvSpPr/>
          <p:nvPr/>
        </p:nvSpPr>
        <p:spPr>
          <a:xfrm>
            <a:off x="9325262" y="4152061"/>
            <a:ext cx="132913" cy="292737"/>
          </a:xfrm>
          <a:custGeom>
            <a:avLst/>
            <a:gdLst/>
            <a:ahLst/>
            <a:cxnLst/>
            <a:rect l="l" t="t" r="r" b="b"/>
            <a:pathLst>
              <a:path w="5107" h="11248" extrusionOk="0">
                <a:moveTo>
                  <a:pt x="2310" y="1"/>
                </a:moveTo>
                <a:cubicBezTo>
                  <a:pt x="1064" y="1"/>
                  <a:pt x="0" y="1034"/>
                  <a:pt x="0" y="2311"/>
                </a:cubicBezTo>
                <a:lnTo>
                  <a:pt x="0" y="8937"/>
                </a:lnTo>
                <a:cubicBezTo>
                  <a:pt x="0" y="10183"/>
                  <a:pt x="1003" y="11247"/>
                  <a:pt x="2310" y="11247"/>
                </a:cubicBezTo>
                <a:lnTo>
                  <a:pt x="5106" y="11247"/>
                </a:lnTo>
                <a:lnTo>
                  <a:pt x="510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1813;p64"/>
          <p:cNvSpPr/>
          <p:nvPr/>
        </p:nvSpPr>
        <p:spPr>
          <a:xfrm>
            <a:off x="9390899" y="3899715"/>
            <a:ext cx="1141538" cy="826706"/>
          </a:xfrm>
          <a:custGeom>
            <a:avLst/>
            <a:gdLst/>
            <a:ahLst/>
            <a:cxnLst/>
            <a:rect l="l" t="t" r="r" b="b"/>
            <a:pathLst>
              <a:path w="43862" h="31765" extrusionOk="0">
                <a:moveTo>
                  <a:pt x="22101" y="0"/>
                </a:moveTo>
                <a:cubicBezTo>
                  <a:pt x="22050" y="0"/>
                  <a:pt x="21998" y="0"/>
                  <a:pt x="21947" y="1"/>
                </a:cubicBezTo>
                <a:cubicBezTo>
                  <a:pt x="20336" y="1"/>
                  <a:pt x="18785" y="122"/>
                  <a:pt x="17296" y="335"/>
                </a:cubicBezTo>
                <a:cubicBezTo>
                  <a:pt x="7417" y="1916"/>
                  <a:pt x="1" y="8238"/>
                  <a:pt x="1" y="15898"/>
                </a:cubicBezTo>
                <a:cubicBezTo>
                  <a:pt x="1" y="24652"/>
                  <a:pt x="9819" y="31764"/>
                  <a:pt x="21947" y="31764"/>
                </a:cubicBezTo>
                <a:cubicBezTo>
                  <a:pt x="25837" y="31764"/>
                  <a:pt x="29545" y="31004"/>
                  <a:pt x="32676" y="29728"/>
                </a:cubicBezTo>
                <a:cubicBezTo>
                  <a:pt x="39333" y="26992"/>
                  <a:pt x="43862" y="21825"/>
                  <a:pt x="43862" y="15837"/>
                </a:cubicBezTo>
                <a:cubicBezTo>
                  <a:pt x="43862" y="7060"/>
                  <a:pt x="34128" y="0"/>
                  <a:pt x="221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1814;p64"/>
          <p:cNvSpPr/>
          <p:nvPr/>
        </p:nvSpPr>
        <p:spPr>
          <a:xfrm>
            <a:off x="9390899" y="3907627"/>
            <a:ext cx="850441" cy="817987"/>
          </a:xfrm>
          <a:custGeom>
            <a:avLst/>
            <a:gdLst/>
            <a:ahLst/>
            <a:cxnLst/>
            <a:rect l="l" t="t" r="r" b="b"/>
            <a:pathLst>
              <a:path w="32677" h="31430" extrusionOk="0">
                <a:moveTo>
                  <a:pt x="17296" y="1"/>
                </a:moveTo>
                <a:cubicBezTo>
                  <a:pt x="7417" y="1551"/>
                  <a:pt x="1" y="7904"/>
                  <a:pt x="1" y="15533"/>
                </a:cubicBezTo>
                <a:cubicBezTo>
                  <a:pt x="1" y="24317"/>
                  <a:pt x="9819" y="31430"/>
                  <a:pt x="21947" y="31430"/>
                </a:cubicBezTo>
                <a:cubicBezTo>
                  <a:pt x="25837" y="31430"/>
                  <a:pt x="29545" y="30670"/>
                  <a:pt x="32676" y="29363"/>
                </a:cubicBezTo>
                <a:cubicBezTo>
                  <a:pt x="22159" y="24560"/>
                  <a:pt x="18512" y="8542"/>
                  <a:pt x="17296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1815;p64"/>
          <p:cNvSpPr/>
          <p:nvPr/>
        </p:nvSpPr>
        <p:spPr>
          <a:xfrm>
            <a:off x="9727124" y="3708297"/>
            <a:ext cx="234960" cy="234960"/>
          </a:xfrm>
          <a:custGeom>
            <a:avLst/>
            <a:gdLst/>
            <a:ahLst/>
            <a:cxnLst/>
            <a:rect l="l" t="t" r="r" b="b"/>
            <a:pathLst>
              <a:path w="9028" h="9028" fill="none" extrusionOk="0">
                <a:moveTo>
                  <a:pt x="9028" y="9027"/>
                </a:moveTo>
                <a:cubicBezTo>
                  <a:pt x="9028" y="9027"/>
                  <a:pt x="8876" y="0"/>
                  <a:pt x="0" y="0"/>
                </a:cubicBezTo>
              </a:path>
            </a:pathLst>
          </a:custGeom>
          <a:solidFill>
            <a:schemeClr val="bg1"/>
          </a:solidFill>
          <a:ln w="19000" cap="rnd" cmpd="sng">
            <a:solidFill>
              <a:srgbClr val="0070C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1816;p64"/>
          <p:cNvSpPr/>
          <p:nvPr/>
        </p:nvSpPr>
        <p:spPr>
          <a:xfrm>
            <a:off x="9681240" y="3661607"/>
            <a:ext cx="92573" cy="92573"/>
          </a:xfrm>
          <a:custGeom>
            <a:avLst/>
            <a:gdLst/>
            <a:ahLst/>
            <a:cxnLst/>
            <a:rect l="l" t="t" r="r" b="b"/>
            <a:pathLst>
              <a:path w="3557" h="3557" extrusionOk="0">
                <a:moveTo>
                  <a:pt x="1763" y="1"/>
                </a:moveTo>
                <a:cubicBezTo>
                  <a:pt x="790" y="1"/>
                  <a:pt x="0" y="791"/>
                  <a:pt x="0" y="1794"/>
                </a:cubicBezTo>
                <a:cubicBezTo>
                  <a:pt x="0" y="2767"/>
                  <a:pt x="790" y="3557"/>
                  <a:pt x="1763" y="3557"/>
                </a:cubicBezTo>
                <a:cubicBezTo>
                  <a:pt x="2766" y="3557"/>
                  <a:pt x="3556" y="2767"/>
                  <a:pt x="3556" y="1794"/>
                </a:cubicBezTo>
                <a:cubicBezTo>
                  <a:pt x="3556" y="791"/>
                  <a:pt x="2766" y="1"/>
                  <a:pt x="1763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1817;p64"/>
          <p:cNvSpPr/>
          <p:nvPr/>
        </p:nvSpPr>
        <p:spPr>
          <a:xfrm>
            <a:off x="10465186" y="4151280"/>
            <a:ext cx="134501" cy="293517"/>
          </a:xfrm>
          <a:custGeom>
            <a:avLst/>
            <a:gdLst/>
            <a:ahLst/>
            <a:cxnLst/>
            <a:rect l="l" t="t" r="r" b="b"/>
            <a:pathLst>
              <a:path w="5168" h="11278" extrusionOk="0">
                <a:moveTo>
                  <a:pt x="0" y="1"/>
                </a:moveTo>
                <a:lnTo>
                  <a:pt x="0" y="11277"/>
                </a:lnTo>
                <a:lnTo>
                  <a:pt x="3009" y="11277"/>
                </a:lnTo>
                <a:cubicBezTo>
                  <a:pt x="4164" y="11277"/>
                  <a:pt x="5167" y="10335"/>
                  <a:pt x="5167" y="9119"/>
                </a:cubicBezTo>
                <a:lnTo>
                  <a:pt x="5167" y="2159"/>
                </a:lnTo>
                <a:cubicBezTo>
                  <a:pt x="5167" y="943"/>
                  <a:pt x="4164" y="1"/>
                  <a:pt x="300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1818;p64"/>
          <p:cNvSpPr/>
          <p:nvPr/>
        </p:nvSpPr>
        <p:spPr>
          <a:xfrm>
            <a:off x="9600536" y="4262020"/>
            <a:ext cx="698554" cy="87837"/>
          </a:xfrm>
          <a:custGeom>
            <a:avLst/>
            <a:gdLst/>
            <a:ahLst/>
            <a:cxnLst/>
            <a:rect l="l" t="t" r="r" b="b"/>
            <a:pathLst>
              <a:path w="26841" h="3375" fill="none" extrusionOk="0">
                <a:moveTo>
                  <a:pt x="1" y="943"/>
                </a:moveTo>
                <a:cubicBezTo>
                  <a:pt x="1" y="943"/>
                  <a:pt x="4712" y="3375"/>
                  <a:pt x="13831" y="3375"/>
                </a:cubicBezTo>
                <a:cubicBezTo>
                  <a:pt x="22949" y="3375"/>
                  <a:pt x="26840" y="1"/>
                  <a:pt x="26840" y="1"/>
                </a:cubicBezTo>
              </a:path>
            </a:pathLst>
          </a:custGeom>
          <a:solidFill>
            <a:schemeClr val="lt2"/>
          </a:solidFill>
          <a:ln w="265950" cap="rnd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CaixaDeTexto 52"/>
          <p:cNvSpPr txBox="1"/>
          <p:nvPr/>
        </p:nvSpPr>
        <p:spPr>
          <a:xfrm>
            <a:off x="9583636" y="4195557"/>
            <a:ext cx="838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sz="1100" b="1" dirty="0" smtClean="0">
                <a:solidFill>
                  <a:srgbClr val="0070C0"/>
                </a:solidFill>
              </a:rPr>
              <a:t>?              ?</a:t>
            </a:r>
            <a:endParaRPr lang="pt-PT" sz="11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Arredondado 17"/>
          <p:cNvSpPr/>
          <p:nvPr/>
        </p:nvSpPr>
        <p:spPr>
          <a:xfrm>
            <a:off x="6915785" y="3617595"/>
            <a:ext cx="5110480" cy="9207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pt-PT" b="1" dirty="0">
                <a:solidFill>
                  <a:srgbClr val="002C52"/>
                </a:solidFill>
              </a:rPr>
              <a:t>Facilitar a comunica</a:t>
            </a:r>
            <a:r>
              <a:rPr lang="en-US" altLang="en-US" b="1" dirty="0">
                <a:solidFill>
                  <a:srgbClr val="002C52"/>
                </a:solidFill>
              </a:rPr>
              <a:t>ç</a:t>
            </a:r>
            <a:r>
              <a:rPr lang="en-US" altLang="en-US" b="1" dirty="0">
                <a:solidFill>
                  <a:srgbClr val="002C52"/>
                </a:solidFill>
              </a:rPr>
              <a:t>ã</a:t>
            </a:r>
            <a:r>
              <a:rPr lang="en-US" altLang="pt-PT" b="1" dirty="0">
                <a:solidFill>
                  <a:srgbClr val="002C52"/>
                </a:solidFill>
              </a:rPr>
              <a:t>o, o acesso à informa</a:t>
            </a:r>
            <a:r>
              <a:rPr lang="en-US" altLang="en-US" b="1" dirty="0">
                <a:solidFill>
                  <a:srgbClr val="002C52"/>
                </a:solidFill>
              </a:rPr>
              <a:t>ç</a:t>
            </a:r>
            <a:r>
              <a:rPr lang="en-US" altLang="en-US" b="1" dirty="0">
                <a:solidFill>
                  <a:srgbClr val="002C52"/>
                </a:solidFill>
              </a:rPr>
              <a:t>ã</a:t>
            </a:r>
            <a:r>
              <a:rPr lang="en-US" altLang="pt-PT" b="1" dirty="0">
                <a:solidFill>
                  <a:srgbClr val="002C52"/>
                </a:solidFill>
              </a:rPr>
              <a:t>o e aos demais</a:t>
            </a:r>
            <a:endParaRPr lang="en-US" altLang="pt-PT" b="1" dirty="0">
              <a:solidFill>
                <a:srgbClr val="002C52"/>
              </a:solidFill>
            </a:endParaRPr>
          </a:p>
          <a:p>
            <a:pPr algn="just"/>
            <a:r>
              <a:rPr lang="en-US" altLang="pt-PT" b="1" dirty="0">
                <a:solidFill>
                  <a:srgbClr val="002C52"/>
                </a:solidFill>
              </a:rPr>
              <a:t>servi</a:t>
            </a:r>
            <a:r>
              <a:rPr lang="en-US" altLang="en-US" b="1" dirty="0">
                <a:solidFill>
                  <a:srgbClr val="002C52"/>
                </a:solidFill>
              </a:rPr>
              <a:t>ç</a:t>
            </a:r>
            <a:r>
              <a:rPr lang="en-US" altLang="pt-PT" b="1" dirty="0">
                <a:solidFill>
                  <a:srgbClr val="002C52"/>
                </a:solidFill>
              </a:rPr>
              <a:t>os.</a:t>
            </a:r>
            <a:endParaRPr lang="en-US" altLang="pt-PT" b="1" dirty="0">
              <a:solidFill>
                <a:srgbClr val="002C52"/>
              </a:solidFill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7009130" y="2425700"/>
            <a:ext cx="2419985" cy="831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pt-PT" b="1" dirty="0">
                <a:solidFill>
                  <a:srgbClr val="002C52"/>
                </a:solidFill>
              </a:rPr>
              <a:t>Realizar uma an</a:t>
            </a:r>
            <a:r>
              <a:rPr lang="en-US" altLang="en-US" b="1" dirty="0">
                <a:solidFill>
                  <a:srgbClr val="002C52"/>
                </a:solidFill>
              </a:rPr>
              <a:t>á</a:t>
            </a:r>
            <a:r>
              <a:rPr lang="en-US" altLang="pt-PT" b="1" dirty="0">
                <a:solidFill>
                  <a:srgbClr val="002C52"/>
                </a:solidFill>
              </a:rPr>
              <a:t>lise infraestrutural de intera</a:t>
            </a:r>
            <a:r>
              <a:rPr lang="en-US" altLang="en-US" b="1" dirty="0">
                <a:solidFill>
                  <a:srgbClr val="002C52"/>
                </a:solidFill>
              </a:rPr>
              <a:t>ç</a:t>
            </a:r>
            <a:r>
              <a:rPr lang="en-US" altLang="en-US" b="1" dirty="0">
                <a:solidFill>
                  <a:srgbClr val="002C52"/>
                </a:solidFill>
              </a:rPr>
              <a:t>ã</a:t>
            </a:r>
            <a:r>
              <a:rPr lang="en-US" altLang="pt-PT" b="1" dirty="0">
                <a:solidFill>
                  <a:srgbClr val="002C52"/>
                </a:solidFill>
              </a:rPr>
              <a:t>o na escola</a:t>
            </a:r>
            <a:endParaRPr lang="en-US" altLang="pt-PT" b="1" dirty="0">
              <a:solidFill>
                <a:srgbClr val="002C5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65530" y="579120"/>
            <a:ext cx="1837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OBJECTIVOS</a:t>
            </a:r>
            <a:endParaRPr lang="pt-PT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: Cantos Arredondados 5"/>
          <p:cNvSpPr/>
          <p:nvPr>
            <p:custDataLst>
              <p:tags r:id="rId1"/>
            </p:custDataLst>
          </p:nvPr>
        </p:nvSpPr>
        <p:spPr>
          <a:xfrm>
            <a:off x="709295" y="2399665"/>
            <a:ext cx="4859020" cy="2138680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just">
              <a:buClr>
                <a:srgbClr val="000000"/>
              </a:buClr>
              <a:buFont typeface="Arial" panose="020B0604020202020204"/>
              <a:buNone/>
            </a:pPr>
            <a:r>
              <a:rPr lang="en-US" altLang="pt-PT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Desenvolver um Website para Escola n</a:t>
            </a:r>
            <a:r>
              <a:rPr lang="en-US" altLang="en-US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º</a:t>
            </a:r>
            <a:r>
              <a:rPr lang="en-US" altLang="pt-PT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 1142, perspectivando</a:t>
            </a:r>
            <a:r>
              <a:rPr lang="pt-PT" altLang="en-US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 </a:t>
            </a:r>
            <a:r>
              <a:rPr lang="en-US" altLang="pt-PT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manter informado todos que de forma</a:t>
            </a:r>
            <a:r>
              <a:rPr lang="pt-PT" altLang="en-US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 </a:t>
            </a:r>
            <a:r>
              <a:rPr lang="en-US" altLang="pt-PT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directa ou indirectamente</a:t>
            </a:r>
            <a:r>
              <a:rPr lang="pt-PT" altLang="en-US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 </a:t>
            </a:r>
            <a:r>
              <a:rPr lang="en-US" altLang="pt-PT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estejam vinculados ao IMEL</a:t>
            </a:r>
            <a:r>
              <a:rPr lang="pt-PT" altLang="en-US" b="1" kern="0" dirty="0">
                <a:solidFill>
                  <a:srgbClr val="FFFFFF"/>
                </a:solidFill>
                <a:ea typeface="Albert Sans"/>
                <a:cs typeface="Century Gothic" panose="020B0502020202020204" charset="0"/>
                <a:sym typeface="Albert Sans"/>
              </a:rPr>
              <a:t>.</a:t>
            </a:r>
            <a:endParaRPr lang="pt-PT" altLang="en-US" b="1" kern="0" dirty="0">
              <a:solidFill>
                <a:srgbClr val="FFFFFF"/>
              </a:solidFill>
              <a:ea typeface="Albert Sans"/>
              <a:cs typeface="Century Gothic" panose="020B0502020202020204" charset="0"/>
              <a:sym typeface="Albert Sans"/>
            </a:endParaRPr>
          </a:p>
        </p:txBody>
      </p:sp>
      <p:sp>
        <p:nvSpPr>
          <p:cNvPr id="8" name="Duplo Semicírculo 3"/>
          <p:cNvSpPr/>
          <p:nvPr>
            <p:custDataLst>
              <p:tags r:id="rId2"/>
            </p:custDataLst>
          </p:nvPr>
        </p:nvSpPr>
        <p:spPr>
          <a:xfrm rot="16200000">
            <a:off x="5288863" y="2465404"/>
            <a:ext cx="1703069" cy="1703069"/>
          </a:xfrm>
          <a:prstGeom prst="blockArc">
            <a:avLst/>
          </a:prstGeom>
          <a:solidFill>
            <a:srgbClr val="002C52"/>
          </a:solidFill>
          <a:ln w="25400" cap="flat" cmpd="sng" algn="ctr">
            <a:noFill/>
            <a:prstDash val="solid"/>
          </a:ln>
          <a:effectLst>
            <a:outerShdw blurRad="177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pt-PT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056127" y="1661012"/>
            <a:ext cx="18516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000" b="1" dirty="0">
                <a:solidFill>
                  <a:prstClr val="white"/>
                </a:solidFill>
              </a:rPr>
              <a:t>Objetivo Geral: </a:t>
            </a:r>
            <a:endParaRPr lang="pt-PT" dirty="0"/>
          </a:p>
        </p:txBody>
      </p:sp>
      <p:sp>
        <p:nvSpPr>
          <p:cNvPr id="9" name="Duplo Semicírculo 8"/>
          <p:cNvSpPr/>
          <p:nvPr>
            <p:custDataLst>
              <p:tags r:id="rId3"/>
            </p:custDataLst>
          </p:nvPr>
        </p:nvSpPr>
        <p:spPr>
          <a:xfrm rot="5400000">
            <a:off x="5339821" y="2387894"/>
            <a:ext cx="1674222" cy="1832405"/>
          </a:xfrm>
          <a:prstGeom prst="blockArc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0" dist="38100" dir="18900000" sx="103000" sy="103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pt-PT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11" name="Google Shape;10467;p86"/>
          <p:cNvSpPr/>
          <p:nvPr>
            <p:custDataLst>
              <p:tags r:id="rId4"/>
            </p:custDataLst>
          </p:nvPr>
        </p:nvSpPr>
        <p:spPr>
          <a:xfrm>
            <a:off x="5816320" y="2807988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002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Retângulo Arredondado 18"/>
          <p:cNvSpPr/>
          <p:nvPr/>
        </p:nvSpPr>
        <p:spPr>
          <a:xfrm>
            <a:off x="9526270" y="2425700"/>
            <a:ext cx="2419985" cy="831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pt-PT" b="1" dirty="0">
                <a:solidFill>
                  <a:srgbClr val="002C52"/>
                </a:solidFill>
              </a:rPr>
              <a:t>Avaliar como a</a:t>
            </a:r>
            <a:r>
              <a:rPr lang="pt-PT" altLang="en-US" b="1" dirty="0">
                <a:solidFill>
                  <a:srgbClr val="002C52"/>
                </a:solidFill>
              </a:rPr>
              <a:t> </a:t>
            </a:r>
            <a:r>
              <a:rPr lang="en-US" altLang="pt-PT" b="1" dirty="0">
                <a:solidFill>
                  <a:srgbClr val="002C52"/>
                </a:solidFill>
              </a:rPr>
              <a:t>informa</a:t>
            </a:r>
            <a:r>
              <a:rPr lang="en-US" altLang="en-US" b="1" dirty="0">
                <a:solidFill>
                  <a:srgbClr val="002C52"/>
                </a:solidFill>
              </a:rPr>
              <a:t>ç</a:t>
            </a:r>
            <a:r>
              <a:rPr lang="en-US" altLang="en-US" b="1" dirty="0">
                <a:solidFill>
                  <a:srgbClr val="002C52"/>
                </a:solidFill>
              </a:rPr>
              <a:t>ã</a:t>
            </a:r>
            <a:r>
              <a:rPr lang="en-US" altLang="pt-PT" b="1" dirty="0">
                <a:solidFill>
                  <a:srgbClr val="002C52"/>
                </a:solidFill>
              </a:rPr>
              <a:t>o </a:t>
            </a:r>
            <a:r>
              <a:rPr lang="en-US" altLang="en-US" b="1" dirty="0">
                <a:solidFill>
                  <a:srgbClr val="002C52"/>
                </a:solidFill>
              </a:rPr>
              <a:t>é</a:t>
            </a:r>
            <a:r>
              <a:rPr lang="pt-PT" altLang="en-US" b="1" dirty="0">
                <a:solidFill>
                  <a:srgbClr val="002C52"/>
                </a:solidFill>
              </a:rPr>
              <a:t> </a:t>
            </a:r>
            <a:r>
              <a:rPr lang="en-US" altLang="pt-PT" b="1" dirty="0">
                <a:solidFill>
                  <a:srgbClr val="002C52"/>
                </a:solidFill>
              </a:rPr>
              <a:t>partilhada</a:t>
            </a:r>
            <a:r>
              <a:rPr lang="en-US" altLang="pt-PT" sz="1400" b="1" dirty="0">
                <a:solidFill>
                  <a:srgbClr val="002C52"/>
                </a:solidFill>
              </a:rPr>
              <a:t>.</a:t>
            </a:r>
            <a:endParaRPr lang="en-US" altLang="pt-PT" sz="1400" b="1" dirty="0">
              <a:solidFill>
                <a:srgbClr val="002C52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8231279" y="1661265"/>
            <a:ext cx="2298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Objetivos </a:t>
            </a:r>
            <a:r>
              <a:rPr lang="pt-PT" b="1" dirty="0" smtClean="0">
                <a:solidFill>
                  <a:schemeClr val="bg1"/>
                </a:solidFill>
              </a:rPr>
              <a:t>Específicos: </a:t>
            </a:r>
            <a:endParaRPr lang="pt-PT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7" grpId="0" bldLvl="0" animBg="1"/>
      <p:bldP spid="7" grpId="0" bldLvl="0" animBg="1"/>
      <p:bldP spid="8" grpId="0" bldLvl="0" animBg="1"/>
      <p:bldP spid="3" grpId="0"/>
      <p:bldP spid="9" grpId="0" bldLvl="0" animBg="1"/>
      <p:bldP spid="11" grpId="0" bldLvl="0" animBg="1"/>
      <p:bldP spid="19" grpId="0" bldLvl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5401" y="578840"/>
            <a:ext cx="2701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HIPOTÉSES</a:t>
            </a:r>
            <a:endParaRPr lang="pt-PT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1384;p62"/>
          <p:cNvSpPr/>
          <p:nvPr/>
        </p:nvSpPr>
        <p:spPr>
          <a:xfrm>
            <a:off x="5042503" y="1135123"/>
            <a:ext cx="2062200" cy="2062200"/>
          </a:xfrm>
          <a:prstGeom prst="pie">
            <a:avLst>
              <a:gd name="adj1" fmla="val 10827827"/>
              <a:gd name="adj2" fmla="val 16200000"/>
            </a:avLst>
          </a:prstGeom>
          <a:solidFill>
            <a:srgbClr val="002C52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" name="Google Shape;1385;p62"/>
          <p:cNvSpPr/>
          <p:nvPr/>
        </p:nvSpPr>
        <p:spPr>
          <a:xfrm flipH="1">
            <a:off x="5191053" y="1135123"/>
            <a:ext cx="2062200" cy="2062200"/>
          </a:xfrm>
          <a:prstGeom prst="pie">
            <a:avLst>
              <a:gd name="adj1" fmla="val 10827827"/>
              <a:gd name="adj2" fmla="val 16200000"/>
            </a:avLst>
          </a:prstGeom>
          <a:solidFill>
            <a:srgbClr val="002C52">
              <a:alpha val="2152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" name="Google Shape;1386;p62"/>
          <p:cNvSpPr/>
          <p:nvPr/>
        </p:nvSpPr>
        <p:spPr>
          <a:xfrm rot="10800000" flipH="1">
            <a:off x="5042491" y="1287523"/>
            <a:ext cx="2062200" cy="2062200"/>
          </a:xfrm>
          <a:prstGeom prst="pie">
            <a:avLst>
              <a:gd name="adj1" fmla="val 10827827"/>
              <a:gd name="adj2" fmla="val 21237648"/>
            </a:avLst>
          </a:prstGeom>
          <a:solidFill>
            <a:srgbClr val="002C52">
              <a:alpha val="61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" name="Google Shape;1387;p62"/>
          <p:cNvSpPr/>
          <p:nvPr/>
        </p:nvSpPr>
        <p:spPr>
          <a:xfrm rot="10800000">
            <a:off x="5042535" y="1287145"/>
            <a:ext cx="2210435" cy="2062480"/>
          </a:xfrm>
          <a:prstGeom prst="pie">
            <a:avLst>
              <a:gd name="adj1" fmla="val 10827827"/>
              <a:gd name="adj2" fmla="val 4744"/>
            </a:avLst>
          </a:prstGeom>
          <a:solidFill>
            <a:srgbClr val="00427A"/>
          </a:solidFill>
          <a:ln>
            <a:solidFill>
              <a:srgbClr val="00467A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10" name="Google Shape;1388;p62"/>
          <p:cNvCxnSpPr>
            <a:endCxn id="6" idx="3"/>
          </p:cNvCxnSpPr>
          <p:nvPr/>
        </p:nvCxnSpPr>
        <p:spPr>
          <a:xfrm rot="-5400000">
            <a:off x="4604542" y="-303677"/>
            <a:ext cx="30300" cy="2907600"/>
          </a:xfrm>
          <a:prstGeom prst="bentConnector3">
            <a:avLst>
              <a:gd name="adj1" fmla="val 885396"/>
            </a:avLst>
          </a:prstGeom>
          <a:noFill/>
          <a:ln w="9525" cap="flat" cmpd="sng">
            <a:solidFill>
              <a:srgbClr val="002C5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1" name="Google Shape;1389;p62"/>
          <p:cNvCxnSpPr>
            <a:endCxn id="7" idx="3"/>
          </p:cNvCxnSpPr>
          <p:nvPr/>
        </p:nvCxnSpPr>
        <p:spPr>
          <a:xfrm rot="5400000" flipH="1">
            <a:off x="7544615" y="-187577"/>
            <a:ext cx="30300" cy="2675400"/>
          </a:xfrm>
          <a:prstGeom prst="bentConnector3">
            <a:avLst>
              <a:gd name="adj1" fmla="val 885396"/>
            </a:avLst>
          </a:prstGeom>
          <a:noFill/>
          <a:ln w="9525" cap="flat" cmpd="sng">
            <a:solidFill>
              <a:srgbClr val="002C5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" name="Google Shape;1390;p62"/>
          <p:cNvCxnSpPr/>
          <p:nvPr/>
        </p:nvCxnSpPr>
        <p:spPr>
          <a:xfrm flipV="1">
            <a:off x="2021747" y="3349723"/>
            <a:ext cx="4035066" cy="1247782"/>
          </a:xfrm>
          <a:prstGeom prst="bentConnector2">
            <a:avLst/>
          </a:prstGeom>
          <a:noFill/>
          <a:ln w="9525" cap="flat" cmpd="sng">
            <a:solidFill>
              <a:srgbClr val="002C5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" name="Google Shape;1391;p62"/>
          <p:cNvCxnSpPr>
            <a:endCxn id="9" idx="3"/>
          </p:cNvCxnSpPr>
          <p:nvPr/>
        </p:nvCxnSpPr>
        <p:spPr>
          <a:xfrm rot="10800000">
            <a:off x="6147212" y="3349723"/>
            <a:ext cx="4121485" cy="1247782"/>
          </a:xfrm>
          <a:prstGeom prst="bentConnector2">
            <a:avLst/>
          </a:prstGeom>
          <a:noFill/>
          <a:ln w="9525" cap="flat" cmpd="sng">
            <a:solidFill>
              <a:srgbClr val="002C5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5" name="Retângulo 24"/>
          <p:cNvSpPr/>
          <p:nvPr/>
        </p:nvSpPr>
        <p:spPr>
          <a:xfrm>
            <a:off x="1392572" y="1259124"/>
            <a:ext cx="3786447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pt-PT" sz="2000" dirty="0">
                <a:solidFill>
                  <a:schemeClr val="bg1"/>
                </a:solidFill>
              </a:rPr>
              <a:t>Com a an</a:t>
            </a:r>
            <a:r>
              <a:rPr lang="en-US" altLang="en-US" sz="2000" dirty="0">
                <a:solidFill>
                  <a:schemeClr val="bg1"/>
                </a:solidFill>
              </a:rPr>
              <a:t>á</a:t>
            </a:r>
            <a:r>
              <a:rPr lang="en-US" altLang="pt-PT" sz="2000" dirty="0">
                <a:solidFill>
                  <a:schemeClr val="bg1"/>
                </a:solidFill>
              </a:rPr>
              <a:t>lise da infraestrutura de interac</a:t>
            </a:r>
            <a:r>
              <a:rPr lang="en-US" altLang="en-US" sz="2000" dirty="0">
                <a:solidFill>
                  <a:schemeClr val="bg1"/>
                </a:solidFill>
              </a:rPr>
              <a:t>ç</a:t>
            </a:r>
            <a:r>
              <a:rPr lang="en-US" altLang="en-US" sz="2000" dirty="0">
                <a:solidFill>
                  <a:schemeClr val="bg1"/>
                </a:solidFill>
              </a:rPr>
              <a:t>ã</a:t>
            </a:r>
            <a:r>
              <a:rPr lang="en-US" altLang="pt-PT" sz="2000" dirty="0">
                <a:solidFill>
                  <a:schemeClr val="bg1"/>
                </a:solidFill>
              </a:rPr>
              <a:t>o actual da escola</a:t>
            </a:r>
            <a:endParaRPr lang="en-US" altLang="pt-PT" sz="2000" dirty="0">
              <a:solidFill>
                <a:schemeClr val="bg1"/>
              </a:solidFill>
            </a:endParaRPr>
          </a:p>
          <a:p>
            <a:pPr algn="l"/>
            <a:r>
              <a:rPr lang="en-US" altLang="pt-PT" sz="2000" dirty="0">
                <a:solidFill>
                  <a:schemeClr val="bg1"/>
                </a:solidFill>
              </a:rPr>
              <a:t>poderemos obter dados necess</a:t>
            </a:r>
            <a:r>
              <a:rPr lang="en-US" altLang="en-US" sz="2000" dirty="0">
                <a:solidFill>
                  <a:schemeClr val="bg1"/>
                </a:solidFill>
              </a:rPr>
              <a:t>á</a:t>
            </a:r>
            <a:r>
              <a:rPr lang="en-US" altLang="pt-PT" sz="2000" dirty="0">
                <a:solidFill>
                  <a:schemeClr val="bg1"/>
                </a:solidFill>
              </a:rPr>
              <a:t>rios para a constru</a:t>
            </a:r>
            <a:r>
              <a:rPr lang="en-US" altLang="en-US" sz="2000" dirty="0">
                <a:solidFill>
                  <a:schemeClr val="bg1"/>
                </a:solidFill>
              </a:rPr>
              <a:t>ç</a:t>
            </a:r>
            <a:r>
              <a:rPr lang="en-US" altLang="en-US" sz="2000" dirty="0">
                <a:solidFill>
                  <a:schemeClr val="bg1"/>
                </a:solidFill>
              </a:rPr>
              <a:t>ã</a:t>
            </a:r>
            <a:r>
              <a:rPr lang="en-US" altLang="pt-PT" sz="2000" dirty="0">
                <a:solidFill>
                  <a:schemeClr val="bg1"/>
                </a:solidFill>
              </a:rPr>
              <a:t>o do website.</a:t>
            </a:r>
            <a:endParaRPr lang="en-US" altLang="pt-PT" sz="2000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7401778" y="1165273"/>
            <a:ext cx="3528969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pt-PT" sz="2000" dirty="0">
                <a:solidFill>
                  <a:schemeClr val="bg1"/>
                </a:solidFill>
              </a:rPr>
              <a:t>Com a implementa</a:t>
            </a:r>
            <a:r>
              <a:rPr lang="en-US" altLang="en-US" sz="2000" dirty="0">
                <a:solidFill>
                  <a:schemeClr val="bg1"/>
                </a:solidFill>
              </a:rPr>
              <a:t>ç</a:t>
            </a:r>
            <a:r>
              <a:rPr lang="en-US" altLang="en-US" sz="2000" dirty="0">
                <a:solidFill>
                  <a:schemeClr val="bg1"/>
                </a:solidFill>
              </a:rPr>
              <a:t>ã</a:t>
            </a:r>
            <a:r>
              <a:rPr lang="en-US" altLang="pt-PT" sz="2000" dirty="0">
                <a:solidFill>
                  <a:schemeClr val="bg1"/>
                </a:solidFill>
              </a:rPr>
              <a:t>o do site os alunos poder</a:t>
            </a:r>
            <a:r>
              <a:rPr lang="en-US" altLang="en-US" sz="2000" dirty="0">
                <a:solidFill>
                  <a:schemeClr val="bg1"/>
                </a:solidFill>
              </a:rPr>
              <a:t>ã</a:t>
            </a:r>
            <a:r>
              <a:rPr lang="en-US" altLang="pt-PT" sz="2000" dirty="0">
                <a:solidFill>
                  <a:schemeClr val="bg1"/>
                </a:solidFill>
              </a:rPr>
              <a:t>o estar mais</a:t>
            </a:r>
            <a:endParaRPr lang="en-US" altLang="pt-PT" sz="2000" dirty="0">
              <a:solidFill>
                <a:schemeClr val="bg1"/>
              </a:solidFill>
            </a:endParaRPr>
          </a:p>
          <a:p>
            <a:r>
              <a:rPr lang="en-US" altLang="pt-PT" sz="2000" dirty="0">
                <a:solidFill>
                  <a:schemeClr val="bg1"/>
                </a:solidFill>
              </a:rPr>
              <a:t>informados.</a:t>
            </a:r>
            <a:endParaRPr lang="en-US" altLang="pt-PT" sz="2000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28" y="4073443"/>
            <a:ext cx="3207296" cy="26572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3670935"/>
            <a:ext cx="1828800" cy="753745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3084195" y="3717925"/>
            <a:ext cx="59785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pt-PT" sz="2000" dirty="0">
                <a:solidFill>
                  <a:prstClr val="white"/>
                </a:solidFill>
              </a:rPr>
              <a:t>Com a implementa</a:t>
            </a:r>
            <a:r>
              <a:rPr lang="en-US" altLang="en-US" sz="2000" dirty="0">
                <a:solidFill>
                  <a:prstClr val="white"/>
                </a:solidFill>
              </a:rPr>
              <a:t>ç</a:t>
            </a:r>
            <a:r>
              <a:rPr lang="en-US" altLang="en-US" sz="2000" dirty="0">
                <a:solidFill>
                  <a:prstClr val="white"/>
                </a:solidFill>
              </a:rPr>
              <a:t>ã</a:t>
            </a:r>
            <a:r>
              <a:rPr lang="en-US" altLang="pt-PT" sz="2000" dirty="0">
                <a:solidFill>
                  <a:prstClr val="white"/>
                </a:solidFill>
              </a:rPr>
              <a:t>o do site os alunos poder</a:t>
            </a:r>
            <a:r>
              <a:rPr lang="en-US" altLang="en-US" sz="2000" dirty="0">
                <a:solidFill>
                  <a:prstClr val="white"/>
                </a:solidFill>
              </a:rPr>
              <a:t>ã</a:t>
            </a:r>
            <a:r>
              <a:rPr lang="en-US" altLang="pt-PT" sz="2000" dirty="0">
                <a:solidFill>
                  <a:prstClr val="white"/>
                </a:solidFill>
              </a:rPr>
              <a:t>o estar mais</a:t>
            </a:r>
            <a:r>
              <a:rPr lang="pt-PT" altLang="en-US" sz="2000" dirty="0">
                <a:solidFill>
                  <a:prstClr val="white"/>
                </a:solidFill>
              </a:rPr>
              <a:t> </a:t>
            </a:r>
            <a:r>
              <a:rPr lang="en-US" altLang="pt-PT" sz="2000" dirty="0">
                <a:solidFill>
                  <a:prstClr val="white"/>
                </a:solidFill>
              </a:rPr>
              <a:t>informados.</a:t>
            </a:r>
            <a:endParaRPr lang="en-US" altLang="pt-PT" sz="2000" dirty="0">
              <a:solidFill>
                <a:prstClr val="white"/>
              </a:solidFill>
            </a:endParaRPr>
          </a:p>
        </p:txBody>
      </p:sp>
      <p:grpSp>
        <p:nvGrpSpPr>
          <p:cNvPr id="32" name="Agrupar 31"/>
          <p:cNvGrpSpPr/>
          <p:nvPr/>
        </p:nvGrpSpPr>
        <p:grpSpPr>
          <a:xfrm>
            <a:off x="5877560" y="2461260"/>
            <a:ext cx="560070" cy="560070"/>
            <a:chOff x="14611" y="4153"/>
            <a:chExt cx="882" cy="882"/>
          </a:xfrm>
        </p:grpSpPr>
        <p:grpSp>
          <p:nvGrpSpPr>
            <p:cNvPr id="50" name="Grupo 49"/>
            <p:cNvGrpSpPr/>
            <p:nvPr/>
          </p:nvGrpSpPr>
          <p:grpSpPr>
            <a:xfrm>
              <a:off x="14611" y="4153"/>
              <a:ext cx="882" cy="882"/>
              <a:chOff x="6254844" y="1544352"/>
              <a:chExt cx="559992" cy="559992"/>
            </a:xfrm>
          </p:grpSpPr>
          <p:sp>
            <p:nvSpPr>
              <p:cNvPr id="51" name="Google Shape;1914;p78"/>
              <p:cNvSpPr/>
              <p:nvPr/>
            </p:nvSpPr>
            <p:spPr>
              <a:xfrm>
                <a:off x="6254844" y="1544352"/>
                <a:ext cx="559992" cy="559992"/>
              </a:xfrm>
              <a:prstGeom prst="donut">
                <a:avLst>
                  <a:gd name="adj" fmla="val 4716"/>
                </a:avLst>
              </a:prstGeom>
              <a:solidFill>
                <a:srgbClr val="0C6BAE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915;p78"/>
              <p:cNvSpPr/>
              <p:nvPr/>
            </p:nvSpPr>
            <p:spPr>
              <a:xfrm>
                <a:off x="6307737" y="1597251"/>
                <a:ext cx="454041" cy="454041"/>
              </a:xfrm>
              <a:prstGeom prst="donut">
                <a:avLst>
                  <a:gd name="adj" fmla="val 5814"/>
                </a:avLst>
              </a:prstGeom>
              <a:solidFill>
                <a:srgbClr val="0C6BAE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3" name="CaixaDeTexto 52"/>
            <p:cNvSpPr txBox="1"/>
            <p:nvPr/>
          </p:nvSpPr>
          <p:spPr>
            <a:xfrm>
              <a:off x="14736" y="4313"/>
              <a:ext cx="66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sz="1600" b="1" dirty="0" smtClean="0">
                  <a:solidFill>
                    <a:srgbClr val="0C6BAE"/>
                  </a:solidFill>
                </a:rPr>
                <a:t>H3</a:t>
              </a:r>
              <a:endParaRPr lang="pt-PT" sz="1600" b="1" dirty="0">
                <a:solidFill>
                  <a:srgbClr val="0C6BAE"/>
                </a:solidFill>
              </a:endParaRP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6346676" y="1404655"/>
            <a:ext cx="559992" cy="559992"/>
            <a:chOff x="14811" y="5533"/>
            <a:chExt cx="882" cy="882"/>
          </a:xfrm>
        </p:grpSpPr>
        <p:grpSp>
          <p:nvGrpSpPr>
            <p:cNvPr id="18" name="Grupo 49"/>
            <p:cNvGrpSpPr/>
            <p:nvPr/>
          </p:nvGrpSpPr>
          <p:grpSpPr>
            <a:xfrm>
              <a:off x="14811" y="5533"/>
              <a:ext cx="882" cy="882"/>
              <a:chOff x="6254844" y="1544352"/>
              <a:chExt cx="559992" cy="559992"/>
            </a:xfrm>
            <a:solidFill>
              <a:srgbClr val="002C52"/>
            </a:solidFill>
          </p:grpSpPr>
          <p:sp>
            <p:nvSpPr>
              <p:cNvPr id="19" name="Google Shape;1914;p78"/>
              <p:cNvSpPr/>
              <p:nvPr/>
            </p:nvSpPr>
            <p:spPr>
              <a:xfrm>
                <a:off x="6254844" y="1544352"/>
                <a:ext cx="559992" cy="559992"/>
              </a:xfrm>
              <a:prstGeom prst="donut">
                <a:avLst>
                  <a:gd name="adj" fmla="val 4716"/>
                </a:avLst>
              </a:prstGeom>
              <a:grp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C52"/>
                  </a:solidFill>
                </a:endParaRPr>
              </a:p>
            </p:txBody>
          </p:sp>
          <p:sp>
            <p:nvSpPr>
              <p:cNvPr id="20" name="Google Shape;1915;p78"/>
              <p:cNvSpPr/>
              <p:nvPr/>
            </p:nvSpPr>
            <p:spPr>
              <a:xfrm>
                <a:off x="6307737" y="1597251"/>
                <a:ext cx="454041" cy="454041"/>
              </a:xfrm>
              <a:prstGeom prst="donut">
                <a:avLst>
                  <a:gd name="adj" fmla="val 5814"/>
                </a:avLst>
              </a:prstGeom>
              <a:grp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C52"/>
                  </a:solidFill>
                </a:endParaRPr>
              </a:p>
            </p:txBody>
          </p:sp>
        </p:grpSp>
        <p:sp>
          <p:nvSpPr>
            <p:cNvPr id="21" name="CaixaDeTexto 52"/>
            <p:cNvSpPr txBox="1"/>
            <p:nvPr/>
          </p:nvSpPr>
          <p:spPr>
            <a:xfrm>
              <a:off x="14939" y="5740"/>
              <a:ext cx="66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sz="1600" b="1" dirty="0" smtClean="0">
                  <a:solidFill>
                    <a:srgbClr val="002C52"/>
                  </a:solidFill>
                </a:rPr>
                <a:t>H2</a:t>
              </a:r>
              <a:endParaRPr lang="pt-PT" sz="1600" b="1" dirty="0" smtClean="0">
                <a:solidFill>
                  <a:srgbClr val="002C52"/>
                </a:solidFill>
              </a:endParaRPr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5384165" y="1404620"/>
            <a:ext cx="560070" cy="560070"/>
            <a:chOff x="14811" y="4353"/>
            <a:chExt cx="882" cy="882"/>
          </a:xfrm>
        </p:grpSpPr>
        <p:grpSp>
          <p:nvGrpSpPr>
            <p:cNvPr id="23" name="Grupo 49"/>
            <p:cNvGrpSpPr/>
            <p:nvPr/>
          </p:nvGrpSpPr>
          <p:grpSpPr>
            <a:xfrm>
              <a:off x="14811" y="4353"/>
              <a:ext cx="882" cy="882"/>
              <a:chOff x="6254844" y="1544352"/>
              <a:chExt cx="559992" cy="559992"/>
            </a:xfrm>
          </p:grpSpPr>
          <p:sp>
            <p:nvSpPr>
              <p:cNvPr id="24" name="Google Shape;1914;p78"/>
              <p:cNvSpPr/>
              <p:nvPr/>
            </p:nvSpPr>
            <p:spPr>
              <a:xfrm>
                <a:off x="6254844" y="1544352"/>
                <a:ext cx="559992" cy="559992"/>
              </a:xfrm>
              <a:prstGeom prst="donut">
                <a:avLst>
                  <a:gd name="adj" fmla="val 4716"/>
                </a:avLst>
              </a:prstGeom>
              <a:solidFill>
                <a:srgbClr val="0C6BAE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1915;p78"/>
              <p:cNvSpPr/>
              <p:nvPr/>
            </p:nvSpPr>
            <p:spPr>
              <a:xfrm>
                <a:off x="6307737" y="1597251"/>
                <a:ext cx="454041" cy="454041"/>
              </a:xfrm>
              <a:prstGeom prst="donut">
                <a:avLst>
                  <a:gd name="adj" fmla="val 5814"/>
                </a:avLst>
              </a:prstGeom>
              <a:solidFill>
                <a:srgbClr val="0C6BAE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0" name="CaixaDeTexto 52"/>
            <p:cNvSpPr txBox="1"/>
            <p:nvPr/>
          </p:nvSpPr>
          <p:spPr>
            <a:xfrm>
              <a:off x="14936" y="4513"/>
              <a:ext cx="66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sz="1600" b="1" dirty="0" smtClean="0">
                  <a:solidFill>
                    <a:srgbClr val="0C6BAE"/>
                  </a:solidFill>
                </a:rPr>
                <a:t>H1</a:t>
              </a:r>
              <a:endParaRPr lang="pt-PT" sz="1600" b="1" dirty="0">
                <a:solidFill>
                  <a:srgbClr val="0C6BA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25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125"/>
                            </p:stCondLst>
                            <p:childTnLst>
                              <p:par>
                                <p:cTn id="16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8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300"/>
                            </p:stCondLst>
                            <p:childTnLst>
                              <p:par>
                                <p:cTn id="23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5401" y="578840"/>
            <a:ext cx="270125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</a:t>
            </a:r>
            <a:endParaRPr lang="pt-PT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2630" y="3178865"/>
            <a:ext cx="621829" cy="621829"/>
          </a:xfrm>
          <a:prstGeom prst="ellipse">
            <a:avLst/>
          </a:prstGeom>
          <a:noFill/>
          <a:ln w="57150">
            <a:solidFill>
              <a:srgbClr val="002C52"/>
            </a:solidFill>
          </a:ln>
          <a:effectLst>
            <a:outerShdw blurRad="50800" dist="50800" dir="5400000" sx="96000" sy="96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PT" sz="4000" b="1" dirty="0">
                <a:solidFill>
                  <a:srgbClr val="002C52"/>
                </a:solidFill>
              </a:rPr>
              <a:t>3</a:t>
            </a:r>
            <a:endParaRPr lang="pt-PT" sz="4000" b="1" dirty="0">
              <a:solidFill>
                <a:srgbClr val="002C52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20321" y="4111995"/>
            <a:ext cx="621829" cy="621829"/>
          </a:xfrm>
          <a:prstGeom prst="ellipse">
            <a:avLst/>
          </a:prstGeom>
          <a:noFill/>
          <a:ln w="57150">
            <a:solidFill>
              <a:srgbClr val="002C52"/>
            </a:solidFill>
          </a:ln>
          <a:effectLst>
            <a:outerShdw blurRad="50800" dist="50800" dir="5400000" sx="96000" sy="96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000" b="1" dirty="0">
                <a:solidFill>
                  <a:srgbClr val="002C52"/>
                </a:solidFill>
              </a:rPr>
              <a:t>4</a:t>
            </a:r>
            <a:endParaRPr lang="pt-PT" sz="4000" b="1" dirty="0">
              <a:solidFill>
                <a:srgbClr val="002C52"/>
              </a:solidFill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909213" y="4223962"/>
            <a:ext cx="6088325" cy="424551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pt-PT" b="1" dirty="0">
                <a:solidFill>
                  <a:schemeClr val="bg1"/>
                </a:solidFill>
              </a:rPr>
              <a:t>Site/Website</a:t>
            </a:r>
            <a:r>
              <a:rPr lang="pt-PT" altLang="en-US" b="1" dirty="0">
                <a:solidFill>
                  <a:schemeClr val="bg1"/>
                </a:solidFill>
              </a:rPr>
              <a:t> e </a:t>
            </a:r>
            <a:r>
              <a:rPr lang="en-US" altLang="pt-PT" b="1" dirty="0">
                <a:solidFill>
                  <a:schemeClr val="bg1"/>
                </a:solidFill>
              </a:rPr>
              <a:t>Site educacional</a:t>
            </a:r>
            <a:endParaRPr lang="en-US" altLang="pt-PT" b="1" dirty="0">
              <a:solidFill>
                <a:schemeClr val="bg1"/>
              </a:solidFill>
            </a:endParaRPr>
          </a:p>
        </p:txBody>
      </p:sp>
      <p:sp>
        <p:nvSpPr>
          <p:cNvPr id="31" name="Google Shape;1797;p64"/>
          <p:cNvSpPr/>
          <p:nvPr/>
        </p:nvSpPr>
        <p:spPr>
          <a:xfrm>
            <a:off x="9525946" y="4136179"/>
            <a:ext cx="1514928" cy="1310809"/>
          </a:xfrm>
          <a:custGeom>
            <a:avLst/>
            <a:gdLst/>
            <a:ahLst/>
            <a:cxnLst/>
            <a:rect l="l" t="t" r="r" b="b"/>
            <a:pathLst>
              <a:path w="58209" h="50366" extrusionOk="0">
                <a:moveTo>
                  <a:pt x="46202" y="47144"/>
                </a:moveTo>
                <a:cubicBezTo>
                  <a:pt x="45351" y="47782"/>
                  <a:pt x="44470" y="48269"/>
                  <a:pt x="43619" y="48542"/>
                </a:cubicBezTo>
                <a:cubicBezTo>
                  <a:pt x="37692" y="50366"/>
                  <a:pt x="26992" y="50184"/>
                  <a:pt x="20579" y="49880"/>
                </a:cubicBezTo>
                <a:cubicBezTo>
                  <a:pt x="17083" y="49667"/>
                  <a:pt x="13861" y="47539"/>
                  <a:pt x="11886" y="44135"/>
                </a:cubicBezTo>
                <a:cubicBezTo>
                  <a:pt x="7235" y="36110"/>
                  <a:pt x="1" y="21004"/>
                  <a:pt x="4864" y="12280"/>
                </a:cubicBezTo>
                <a:cubicBezTo>
                  <a:pt x="11642" y="0"/>
                  <a:pt x="25290" y="7873"/>
                  <a:pt x="33649" y="6444"/>
                </a:cubicBezTo>
                <a:cubicBezTo>
                  <a:pt x="36871" y="5867"/>
                  <a:pt x="40458" y="4985"/>
                  <a:pt x="43801" y="4712"/>
                </a:cubicBezTo>
                <a:cubicBezTo>
                  <a:pt x="49151" y="4317"/>
                  <a:pt x="53953" y="5532"/>
                  <a:pt x="55655" y="12220"/>
                </a:cubicBezTo>
                <a:cubicBezTo>
                  <a:pt x="58209" y="21946"/>
                  <a:pt x="53588" y="41308"/>
                  <a:pt x="46202" y="471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1798;p64"/>
          <p:cNvSpPr/>
          <p:nvPr/>
        </p:nvSpPr>
        <p:spPr>
          <a:xfrm>
            <a:off x="9528341" y="4258006"/>
            <a:ext cx="1137582" cy="1012581"/>
          </a:xfrm>
          <a:custGeom>
            <a:avLst/>
            <a:gdLst/>
            <a:ahLst/>
            <a:cxnLst/>
            <a:rect l="l" t="t" r="r" b="b"/>
            <a:pathLst>
              <a:path w="43710" h="38907" extrusionOk="0">
                <a:moveTo>
                  <a:pt x="43709" y="0"/>
                </a:moveTo>
                <a:lnTo>
                  <a:pt x="43709" y="0"/>
                </a:lnTo>
                <a:cubicBezTo>
                  <a:pt x="40366" y="274"/>
                  <a:pt x="36748" y="1155"/>
                  <a:pt x="33557" y="1733"/>
                </a:cubicBezTo>
                <a:cubicBezTo>
                  <a:pt x="32796" y="1866"/>
                  <a:pt x="31992" y="1921"/>
                  <a:pt x="31153" y="1921"/>
                </a:cubicBezTo>
                <a:cubicBezTo>
                  <a:pt x="26987" y="1921"/>
                  <a:pt x="21967" y="559"/>
                  <a:pt x="17211" y="559"/>
                </a:cubicBezTo>
                <a:cubicBezTo>
                  <a:pt x="12398" y="559"/>
                  <a:pt x="7855" y="1954"/>
                  <a:pt x="4742" y="7569"/>
                </a:cubicBezTo>
                <a:cubicBezTo>
                  <a:pt x="0" y="16110"/>
                  <a:pt x="6869" y="30761"/>
                  <a:pt x="11520" y="38907"/>
                </a:cubicBezTo>
                <a:cubicBezTo>
                  <a:pt x="17599" y="34621"/>
                  <a:pt x="29028" y="29028"/>
                  <a:pt x="32706" y="20335"/>
                </a:cubicBezTo>
                <a:cubicBezTo>
                  <a:pt x="35745" y="13162"/>
                  <a:pt x="39606" y="3162"/>
                  <a:pt x="437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1799;p64"/>
          <p:cNvSpPr/>
          <p:nvPr/>
        </p:nvSpPr>
        <p:spPr>
          <a:xfrm>
            <a:off x="11112838" y="4114032"/>
            <a:ext cx="567229" cy="402668"/>
          </a:xfrm>
          <a:custGeom>
            <a:avLst/>
            <a:gdLst/>
            <a:ahLst/>
            <a:cxnLst/>
            <a:rect l="l" t="t" r="r" b="b"/>
            <a:pathLst>
              <a:path w="21795" h="15472" extrusionOk="0">
                <a:moveTo>
                  <a:pt x="18876" y="0"/>
                </a:moveTo>
                <a:lnTo>
                  <a:pt x="1" y="9636"/>
                </a:lnTo>
                <a:lnTo>
                  <a:pt x="365" y="11125"/>
                </a:lnTo>
                <a:lnTo>
                  <a:pt x="1460" y="15472"/>
                </a:lnTo>
                <a:lnTo>
                  <a:pt x="21794" y="4833"/>
                </a:lnTo>
                <a:lnTo>
                  <a:pt x="20548" y="2797"/>
                </a:lnTo>
                <a:lnTo>
                  <a:pt x="188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1800;p64"/>
          <p:cNvSpPr/>
          <p:nvPr/>
        </p:nvSpPr>
        <p:spPr>
          <a:xfrm>
            <a:off x="11122336" y="4186799"/>
            <a:ext cx="557730" cy="329902"/>
          </a:xfrm>
          <a:custGeom>
            <a:avLst/>
            <a:gdLst/>
            <a:ahLst/>
            <a:cxnLst/>
            <a:rect l="l" t="t" r="r" b="b"/>
            <a:pathLst>
              <a:path w="21430" h="12676" extrusionOk="0">
                <a:moveTo>
                  <a:pt x="20214" y="1"/>
                </a:moveTo>
                <a:lnTo>
                  <a:pt x="18663" y="396"/>
                </a:lnTo>
                <a:cubicBezTo>
                  <a:pt x="18663" y="396"/>
                  <a:pt x="14742" y="3405"/>
                  <a:pt x="9089" y="6657"/>
                </a:cubicBezTo>
                <a:cubicBezTo>
                  <a:pt x="6249" y="8322"/>
                  <a:pt x="4114" y="8728"/>
                  <a:pt x="2620" y="8728"/>
                </a:cubicBezTo>
                <a:cubicBezTo>
                  <a:pt x="1194" y="8728"/>
                  <a:pt x="351" y="8358"/>
                  <a:pt x="34" y="8358"/>
                </a:cubicBezTo>
                <a:cubicBezTo>
                  <a:pt x="22" y="8358"/>
                  <a:pt x="11" y="8358"/>
                  <a:pt x="0" y="8360"/>
                </a:cubicBezTo>
                <a:lnTo>
                  <a:pt x="1095" y="12676"/>
                </a:lnTo>
                <a:lnTo>
                  <a:pt x="21429" y="2037"/>
                </a:lnTo>
                <a:lnTo>
                  <a:pt x="20214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" name="Agrupar 4"/>
          <p:cNvGrpSpPr/>
          <p:nvPr/>
        </p:nvGrpSpPr>
        <p:grpSpPr>
          <a:xfrm rot="13860000">
            <a:off x="11616690" y="3631565"/>
            <a:ext cx="312420" cy="760095"/>
            <a:chOff x="18229" y="6343"/>
            <a:chExt cx="492" cy="1197"/>
          </a:xfrm>
        </p:grpSpPr>
        <p:sp>
          <p:nvSpPr>
            <p:cNvPr id="35" name="Google Shape;1801;p64"/>
            <p:cNvSpPr/>
            <p:nvPr/>
          </p:nvSpPr>
          <p:spPr>
            <a:xfrm>
              <a:off x="18229" y="6343"/>
              <a:ext cx="493" cy="1196"/>
            </a:xfrm>
            <a:custGeom>
              <a:avLst/>
              <a:gdLst/>
              <a:ahLst/>
              <a:cxnLst/>
              <a:rect l="l" t="t" r="r" b="b"/>
              <a:pathLst>
                <a:path w="12037" h="29180" extrusionOk="0">
                  <a:moveTo>
                    <a:pt x="5127" y="1"/>
                  </a:moveTo>
                  <a:cubicBezTo>
                    <a:pt x="2381" y="1"/>
                    <a:pt x="1086" y="1895"/>
                    <a:pt x="486" y="3521"/>
                  </a:cubicBezTo>
                  <a:cubicBezTo>
                    <a:pt x="31" y="4859"/>
                    <a:pt x="0" y="6044"/>
                    <a:pt x="0" y="6044"/>
                  </a:cubicBezTo>
                  <a:cubicBezTo>
                    <a:pt x="0" y="6044"/>
                    <a:pt x="2544" y="29179"/>
                    <a:pt x="8078" y="29179"/>
                  </a:cubicBezTo>
                  <a:cubicBezTo>
                    <a:pt x="8121" y="29179"/>
                    <a:pt x="8164" y="29178"/>
                    <a:pt x="8207" y="29175"/>
                  </a:cubicBezTo>
                  <a:cubicBezTo>
                    <a:pt x="9879" y="29053"/>
                    <a:pt x="10791" y="26561"/>
                    <a:pt x="11155" y="23035"/>
                  </a:cubicBezTo>
                  <a:cubicBezTo>
                    <a:pt x="12037" y="14585"/>
                    <a:pt x="9605" y="390"/>
                    <a:pt x="5684" y="26"/>
                  </a:cubicBezTo>
                  <a:cubicBezTo>
                    <a:pt x="5492" y="9"/>
                    <a:pt x="5306" y="1"/>
                    <a:pt x="51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802;p64"/>
            <p:cNvSpPr/>
            <p:nvPr/>
          </p:nvSpPr>
          <p:spPr>
            <a:xfrm>
              <a:off x="18229" y="6488"/>
              <a:ext cx="457" cy="1052"/>
            </a:xfrm>
            <a:custGeom>
              <a:avLst/>
              <a:gdLst/>
              <a:ahLst/>
              <a:cxnLst/>
              <a:rect l="l" t="t" r="r" b="b"/>
              <a:pathLst>
                <a:path w="11156" h="25659" extrusionOk="0">
                  <a:moveTo>
                    <a:pt x="486" y="0"/>
                  </a:moveTo>
                  <a:cubicBezTo>
                    <a:pt x="31" y="1338"/>
                    <a:pt x="0" y="2523"/>
                    <a:pt x="0" y="2523"/>
                  </a:cubicBezTo>
                  <a:cubicBezTo>
                    <a:pt x="0" y="2523"/>
                    <a:pt x="2544" y="25658"/>
                    <a:pt x="8078" y="25658"/>
                  </a:cubicBezTo>
                  <a:cubicBezTo>
                    <a:pt x="8121" y="25658"/>
                    <a:pt x="8164" y="25657"/>
                    <a:pt x="8207" y="25654"/>
                  </a:cubicBezTo>
                  <a:cubicBezTo>
                    <a:pt x="9879" y="25532"/>
                    <a:pt x="10791" y="23040"/>
                    <a:pt x="11155" y="19514"/>
                  </a:cubicBezTo>
                  <a:cubicBezTo>
                    <a:pt x="5289" y="16718"/>
                    <a:pt x="1733" y="4955"/>
                    <a:pt x="48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1803;p64"/>
          <p:cNvSpPr/>
          <p:nvPr/>
        </p:nvSpPr>
        <p:spPr>
          <a:xfrm>
            <a:off x="10868404" y="4332361"/>
            <a:ext cx="324357" cy="324357"/>
          </a:xfrm>
          <a:custGeom>
            <a:avLst/>
            <a:gdLst/>
            <a:ahLst/>
            <a:cxnLst/>
            <a:rect l="l" t="t" r="r" b="b"/>
            <a:pathLst>
              <a:path w="12463" h="12463" extrusionOk="0">
                <a:moveTo>
                  <a:pt x="6231" y="1"/>
                </a:moveTo>
                <a:cubicBezTo>
                  <a:pt x="5806" y="1"/>
                  <a:pt x="5411" y="31"/>
                  <a:pt x="5016" y="122"/>
                </a:cubicBezTo>
                <a:cubicBezTo>
                  <a:pt x="2158" y="700"/>
                  <a:pt x="0" y="3192"/>
                  <a:pt x="0" y="6232"/>
                </a:cubicBezTo>
                <a:cubicBezTo>
                  <a:pt x="0" y="9666"/>
                  <a:pt x="2766" y="12463"/>
                  <a:pt x="6231" y="12463"/>
                </a:cubicBezTo>
                <a:cubicBezTo>
                  <a:pt x="7964" y="12463"/>
                  <a:pt x="9545" y="11733"/>
                  <a:pt x="10669" y="10609"/>
                </a:cubicBezTo>
                <a:cubicBezTo>
                  <a:pt x="11794" y="9454"/>
                  <a:pt x="12463" y="7934"/>
                  <a:pt x="12463" y="6232"/>
                </a:cubicBezTo>
                <a:cubicBezTo>
                  <a:pt x="12463" y="2767"/>
                  <a:pt x="9697" y="1"/>
                  <a:pt x="62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1804;p64"/>
          <p:cNvSpPr/>
          <p:nvPr/>
        </p:nvSpPr>
        <p:spPr>
          <a:xfrm>
            <a:off x="10868404" y="4335537"/>
            <a:ext cx="277694" cy="321183"/>
          </a:xfrm>
          <a:custGeom>
            <a:avLst/>
            <a:gdLst/>
            <a:ahLst/>
            <a:cxnLst/>
            <a:rect l="l" t="t" r="r" b="b"/>
            <a:pathLst>
              <a:path w="10670" h="12341" extrusionOk="0">
                <a:moveTo>
                  <a:pt x="5016" y="0"/>
                </a:moveTo>
                <a:cubicBezTo>
                  <a:pt x="2158" y="578"/>
                  <a:pt x="0" y="3070"/>
                  <a:pt x="0" y="6110"/>
                </a:cubicBezTo>
                <a:cubicBezTo>
                  <a:pt x="0" y="9544"/>
                  <a:pt x="2766" y="12341"/>
                  <a:pt x="6231" y="12341"/>
                </a:cubicBezTo>
                <a:cubicBezTo>
                  <a:pt x="7964" y="12341"/>
                  <a:pt x="9545" y="11611"/>
                  <a:pt x="10669" y="10487"/>
                </a:cubicBezTo>
                <a:cubicBezTo>
                  <a:pt x="6870" y="7964"/>
                  <a:pt x="5472" y="2645"/>
                  <a:pt x="50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1805;p64"/>
          <p:cNvSpPr/>
          <p:nvPr/>
        </p:nvSpPr>
        <p:spPr>
          <a:xfrm>
            <a:off x="8973006" y="4114032"/>
            <a:ext cx="567203" cy="401082"/>
          </a:xfrm>
          <a:custGeom>
            <a:avLst/>
            <a:gdLst/>
            <a:ahLst/>
            <a:cxnLst/>
            <a:rect l="l" t="t" r="r" b="b"/>
            <a:pathLst>
              <a:path w="21794" h="15411" extrusionOk="0">
                <a:moveTo>
                  <a:pt x="2949" y="0"/>
                </a:moveTo>
                <a:lnTo>
                  <a:pt x="0" y="4773"/>
                </a:lnTo>
                <a:lnTo>
                  <a:pt x="19575" y="15016"/>
                </a:lnTo>
                <a:lnTo>
                  <a:pt x="20335" y="15411"/>
                </a:lnTo>
                <a:lnTo>
                  <a:pt x="20669" y="14043"/>
                </a:lnTo>
                <a:lnTo>
                  <a:pt x="21794" y="9605"/>
                </a:lnTo>
                <a:lnTo>
                  <a:pt x="7660" y="2402"/>
                </a:lnTo>
                <a:lnTo>
                  <a:pt x="29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1806;p64"/>
          <p:cNvSpPr/>
          <p:nvPr/>
        </p:nvSpPr>
        <p:spPr>
          <a:xfrm>
            <a:off x="8973006" y="4113251"/>
            <a:ext cx="537951" cy="391582"/>
          </a:xfrm>
          <a:custGeom>
            <a:avLst/>
            <a:gdLst/>
            <a:ahLst/>
            <a:cxnLst/>
            <a:rect l="l" t="t" r="r" b="b"/>
            <a:pathLst>
              <a:path w="20670" h="15046" extrusionOk="0">
                <a:moveTo>
                  <a:pt x="2918" y="0"/>
                </a:moveTo>
                <a:lnTo>
                  <a:pt x="0" y="4803"/>
                </a:lnTo>
                <a:lnTo>
                  <a:pt x="19514" y="15046"/>
                </a:lnTo>
                <a:lnTo>
                  <a:pt x="20669" y="14073"/>
                </a:lnTo>
                <a:cubicBezTo>
                  <a:pt x="20669" y="14073"/>
                  <a:pt x="18663" y="12797"/>
                  <a:pt x="13192" y="9727"/>
                </a:cubicBezTo>
                <a:cubicBezTo>
                  <a:pt x="8663" y="7173"/>
                  <a:pt x="7782" y="3526"/>
                  <a:pt x="7630" y="2371"/>
                </a:cubicBezTo>
                <a:lnTo>
                  <a:pt x="2918" y="0"/>
                </a:lnTo>
                <a:close/>
              </a:path>
            </a:pathLst>
          </a:custGeom>
          <a:solidFill>
            <a:srgbClr val="0C343D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1807;p64"/>
          <p:cNvSpPr/>
          <p:nvPr/>
        </p:nvSpPr>
        <p:spPr>
          <a:xfrm>
            <a:off x="9459504" y="4316537"/>
            <a:ext cx="325165" cy="325165"/>
          </a:xfrm>
          <a:custGeom>
            <a:avLst/>
            <a:gdLst/>
            <a:ahLst/>
            <a:cxnLst/>
            <a:rect l="l" t="t" r="r" b="b"/>
            <a:pathLst>
              <a:path w="12494" h="12494" extrusionOk="0">
                <a:moveTo>
                  <a:pt x="6262" y="1"/>
                </a:moveTo>
                <a:cubicBezTo>
                  <a:pt x="5654" y="1"/>
                  <a:pt x="5046" y="122"/>
                  <a:pt x="4530" y="274"/>
                </a:cubicBezTo>
                <a:cubicBezTo>
                  <a:pt x="1885" y="1034"/>
                  <a:pt x="1" y="3435"/>
                  <a:pt x="1" y="6262"/>
                </a:cubicBezTo>
                <a:cubicBezTo>
                  <a:pt x="1" y="9697"/>
                  <a:pt x="2767" y="12493"/>
                  <a:pt x="6232" y="12493"/>
                </a:cubicBezTo>
                <a:cubicBezTo>
                  <a:pt x="8359" y="12493"/>
                  <a:pt x="10214" y="11429"/>
                  <a:pt x="11369" y="9849"/>
                </a:cubicBezTo>
                <a:cubicBezTo>
                  <a:pt x="12068" y="8846"/>
                  <a:pt x="12493" y="7600"/>
                  <a:pt x="12493" y="6262"/>
                </a:cubicBezTo>
                <a:cubicBezTo>
                  <a:pt x="12493" y="2827"/>
                  <a:pt x="9727" y="31"/>
                  <a:pt x="626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1808;p64"/>
          <p:cNvSpPr/>
          <p:nvPr/>
        </p:nvSpPr>
        <p:spPr>
          <a:xfrm>
            <a:off x="9460310" y="4323667"/>
            <a:ext cx="295860" cy="318033"/>
          </a:xfrm>
          <a:custGeom>
            <a:avLst/>
            <a:gdLst/>
            <a:ahLst/>
            <a:cxnLst/>
            <a:rect l="l" t="t" r="r" b="b"/>
            <a:pathLst>
              <a:path w="11368" h="12220" extrusionOk="0">
                <a:moveTo>
                  <a:pt x="4529" y="0"/>
                </a:moveTo>
                <a:cubicBezTo>
                  <a:pt x="1915" y="760"/>
                  <a:pt x="0" y="3161"/>
                  <a:pt x="0" y="5988"/>
                </a:cubicBezTo>
                <a:cubicBezTo>
                  <a:pt x="0" y="9423"/>
                  <a:pt x="2766" y="12219"/>
                  <a:pt x="6231" y="12219"/>
                </a:cubicBezTo>
                <a:cubicBezTo>
                  <a:pt x="8359" y="12219"/>
                  <a:pt x="10213" y="11155"/>
                  <a:pt x="11368" y="9575"/>
                </a:cubicBezTo>
                <a:cubicBezTo>
                  <a:pt x="6687" y="8359"/>
                  <a:pt x="5046" y="3405"/>
                  <a:pt x="452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" name="Agrupar 2"/>
          <p:cNvGrpSpPr/>
          <p:nvPr/>
        </p:nvGrpSpPr>
        <p:grpSpPr>
          <a:xfrm rot="16560000">
            <a:off x="8448675" y="3658870"/>
            <a:ext cx="581660" cy="667385"/>
            <a:chOff x="13919" y="5649"/>
            <a:chExt cx="916" cy="1051"/>
          </a:xfrm>
        </p:grpSpPr>
        <p:sp>
          <p:nvSpPr>
            <p:cNvPr id="43" name="Google Shape;1809;p64"/>
            <p:cNvSpPr/>
            <p:nvPr/>
          </p:nvSpPr>
          <p:spPr>
            <a:xfrm>
              <a:off x="13919" y="5649"/>
              <a:ext cx="916" cy="1051"/>
            </a:xfrm>
            <a:custGeom>
              <a:avLst/>
              <a:gdLst/>
              <a:ahLst/>
              <a:cxnLst/>
              <a:rect l="l" t="t" r="r" b="b"/>
              <a:pathLst>
                <a:path w="22342" h="25654" extrusionOk="0">
                  <a:moveTo>
                    <a:pt x="18195" y="1"/>
                  </a:moveTo>
                  <a:cubicBezTo>
                    <a:pt x="16120" y="1"/>
                    <a:pt x="12900" y="2806"/>
                    <a:pt x="9849" y="6568"/>
                  </a:cubicBezTo>
                  <a:cubicBezTo>
                    <a:pt x="4682" y="12860"/>
                    <a:pt x="1" y="21797"/>
                    <a:pt x="2281" y="24107"/>
                  </a:cubicBezTo>
                  <a:cubicBezTo>
                    <a:pt x="3405" y="25248"/>
                    <a:pt x="4573" y="25653"/>
                    <a:pt x="5664" y="25653"/>
                  </a:cubicBezTo>
                  <a:cubicBezTo>
                    <a:pt x="8319" y="25653"/>
                    <a:pt x="10518" y="23256"/>
                    <a:pt x="10518" y="23256"/>
                  </a:cubicBezTo>
                  <a:cubicBezTo>
                    <a:pt x="10518" y="23256"/>
                    <a:pt x="11977" y="21128"/>
                    <a:pt x="13709" y="18180"/>
                  </a:cubicBezTo>
                  <a:cubicBezTo>
                    <a:pt x="17327" y="12161"/>
                    <a:pt x="22342" y="2587"/>
                    <a:pt x="19272" y="337"/>
                  </a:cubicBezTo>
                  <a:cubicBezTo>
                    <a:pt x="18963" y="108"/>
                    <a:pt x="18601" y="1"/>
                    <a:pt x="1819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810;p64"/>
            <p:cNvSpPr/>
            <p:nvPr/>
          </p:nvSpPr>
          <p:spPr>
            <a:xfrm>
              <a:off x="13919" y="5918"/>
              <a:ext cx="562" cy="782"/>
            </a:xfrm>
            <a:custGeom>
              <a:avLst/>
              <a:gdLst/>
              <a:ahLst/>
              <a:cxnLst/>
              <a:rect l="l" t="t" r="r" b="b"/>
              <a:pathLst>
                <a:path w="13710" h="19086" extrusionOk="0">
                  <a:moveTo>
                    <a:pt x="9849" y="0"/>
                  </a:moveTo>
                  <a:lnTo>
                    <a:pt x="9849" y="0"/>
                  </a:lnTo>
                  <a:cubicBezTo>
                    <a:pt x="4682" y="6292"/>
                    <a:pt x="1" y="15229"/>
                    <a:pt x="2281" y="17539"/>
                  </a:cubicBezTo>
                  <a:cubicBezTo>
                    <a:pt x="3405" y="18680"/>
                    <a:pt x="4573" y="19085"/>
                    <a:pt x="5664" y="19085"/>
                  </a:cubicBezTo>
                  <a:cubicBezTo>
                    <a:pt x="8319" y="19085"/>
                    <a:pt x="10518" y="16688"/>
                    <a:pt x="10518" y="16688"/>
                  </a:cubicBezTo>
                  <a:cubicBezTo>
                    <a:pt x="10518" y="16688"/>
                    <a:pt x="11977" y="14560"/>
                    <a:pt x="13709" y="11612"/>
                  </a:cubicBezTo>
                  <a:cubicBezTo>
                    <a:pt x="9788" y="9393"/>
                    <a:pt x="9424" y="4104"/>
                    <a:pt x="984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1811;p64"/>
          <p:cNvSpPr/>
          <p:nvPr/>
        </p:nvSpPr>
        <p:spPr>
          <a:xfrm>
            <a:off x="10037768" y="4114968"/>
            <a:ext cx="578317" cy="303173"/>
          </a:xfrm>
          <a:custGeom>
            <a:avLst/>
            <a:gdLst/>
            <a:ahLst/>
            <a:cxnLst/>
            <a:rect l="l" t="t" r="r" b="b"/>
            <a:pathLst>
              <a:path w="22221" h="11649" extrusionOk="0">
                <a:moveTo>
                  <a:pt x="17765" y="1"/>
                </a:moveTo>
                <a:cubicBezTo>
                  <a:pt x="17422" y="1"/>
                  <a:pt x="17037" y="96"/>
                  <a:pt x="16597" y="299"/>
                </a:cubicBezTo>
                <a:cubicBezTo>
                  <a:pt x="14572" y="1225"/>
                  <a:pt x="12451" y="1823"/>
                  <a:pt x="10342" y="1823"/>
                </a:cubicBezTo>
                <a:cubicBezTo>
                  <a:pt x="8715" y="1823"/>
                  <a:pt x="7095" y="1467"/>
                  <a:pt x="5533" y="633"/>
                </a:cubicBezTo>
                <a:cubicBezTo>
                  <a:pt x="5084" y="390"/>
                  <a:pt x="4707" y="276"/>
                  <a:pt x="4376" y="276"/>
                </a:cubicBezTo>
                <a:cubicBezTo>
                  <a:pt x="3632" y="276"/>
                  <a:pt x="3122" y="851"/>
                  <a:pt x="2554" y="1819"/>
                </a:cubicBezTo>
                <a:cubicBezTo>
                  <a:pt x="1946" y="2852"/>
                  <a:pt x="913" y="4281"/>
                  <a:pt x="639" y="5618"/>
                </a:cubicBezTo>
                <a:cubicBezTo>
                  <a:pt x="274" y="7624"/>
                  <a:pt x="1" y="8475"/>
                  <a:pt x="2281" y="9569"/>
                </a:cubicBezTo>
                <a:cubicBezTo>
                  <a:pt x="5231" y="11017"/>
                  <a:pt x="7770" y="11649"/>
                  <a:pt x="10270" y="11649"/>
                </a:cubicBezTo>
                <a:cubicBezTo>
                  <a:pt x="13334" y="11649"/>
                  <a:pt x="16339" y="10700"/>
                  <a:pt x="19971" y="9144"/>
                </a:cubicBezTo>
                <a:cubicBezTo>
                  <a:pt x="22220" y="8171"/>
                  <a:pt x="21916" y="7320"/>
                  <a:pt x="21582" y="5405"/>
                </a:cubicBezTo>
                <a:cubicBezTo>
                  <a:pt x="21308" y="4068"/>
                  <a:pt x="20396" y="2578"/>
                  <a:pt x="19788" y="1545"/>
                </a:cubicBezTo>
                <a:cubicBezTo>
                  <a:pt x="19206" y="574"/>
                  <a:pt x="18607" y="1"/>
                  <a:pt x="17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1812;p64"/>
          <p:cNvSpPr/>
          <p:nvPr/>
        </p:nvSpPr>
        <p:spPr>
          <a:xfrm>
            <a:off x="9680227" y="3663111"/>
            <a:ext cx="132913" cy="292737"/>
          </a:xfrm>
          <a:custGeom>
            <a:avLst/>
            <a:gdLst/>
            <a:ahLst/>
            <a:cxnLst/>
            <a:rect l="l" t="t" r="r" b="b"/>
            <a:pathLst>
              <a:path w="5107" h="11248" extrusionOk="0">
                <a:moveTo>
                  <a:pt x="2310" y="1"/>
                </a:moveTo>
                <a:cubicBezTo>
                  <a:pt x="1064" y="1"/>
                  <a:pt x="0" y="1034"/>
                  <a:pt x="0" y="2311"/>
                </a:cubicBezTo>
                <a:lnTo>
                  <a:pt x="0" y="8937"/>
                </a:lnTo>
                <a:cubicBezTo>
                  <a:pt x="0" y="10183"/>
                  <a:pt x="1003" y="11247"/>
                  <a:pt x="2310" y="11247"/>
                </a:cubicBezTo>
                <a:lnTo>
                  <a:pt x="5106" y="11247"/>
                </a:lnTo>
                <a:lnTo>
                  <a:pt x="510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1813;p64"/>
          <p:cNvSpPr/>
          <p:nvPr/>
        </p:nvSpPr>
        <p:spPr>
          <a:xfrm>
            <a:off x="9745864" y="3410765"/>
            <a:ext cx="1141538" cy="826706"/>
          </a:xfrm>
          <a:custGeom>
            <a:avLst/>
            <a:gdLst/>
            <a:ahLst/>
            <a:cxnLst/>
            <a:rect l="l" t="t" r="r" b="b"/>
            <a:pathLst>
              <a:path w="43862" h="31765" extrusionOk="0">
                <a:moveTo>
                  <a:pt x="22101" y="0"/>
                </a:moveTo>
                <a:cubicBezTo>
                  <a:pt x="22050" y="0"/>
                  <a:pt x="21998" y="0"/>
                  <a:pt x="21947" y="1"/>
                </a:cubicBezTo>
                <a:cubicBezTo>
                  <a:pt x="20336" y="1"/>
                  <a:pt x="18785" y="122"/>
                  <a:pt x="17296" y="335"/>
                </a:cubicBezTo>
                <a:cubicBezTo>
                  <a:pt x="7417" y="1916"/>
                  <a:pt x="1" y="8238"/>
                  <a:pt x="1" y="15898"/>
                </a:cubicBezTo>
                <a:cubicBezTo>
                  <a:pt x="1" y="24652"/>
                  <a:pt x="9819" y="31764"/>
                  <a:pt x="21947" y="31764"/>
                </a:cubicBezTo>
                <a:cubicBezTo>
                  <a:pt x="25837" y="31764"/>
                  <a:pt x="29545" y="31004"/>
                  <a:pt x="32676" y="29728"/>
                </a:cubicBezTo>
                <a:cubicBezTo>
                  <a:pt x="39333" y="26992"/>
                  <a:pt x="43862" y="21825"/>
                  <a:pt x="43862" y="15837"/>
                </a:cubicBezTo>
                <a:cubicBezTo>
                  <a:pt x="43862" y="7060"/>
                  <a:pt x="34128" y="0"/>
                  <a:pt x="221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1814;p64"/>
          <p:cNvSpPr/>
          <p:nvPr/>
        </p:nvSpPr>
        <p:spPr>
          <a:xfrm>
            <a:off x="9745864" y="3418677"/>
            <a:ext cx="850441" cy="817987"/>
          </a:xfrm>
          <a:custGeom>
            <a:avLst/>
            <a:gdLst/>
            <a:ahLst/>
            <a:cxnLst/>
            <a:rect l="l" t="t" r="r" b="b"/>
            <a:pathLst>
              <a:path w="32677" h="31430" extrusionOk="0">
                <a:moveTo>
                  <a:pt x="17296" y="1"/>
                </a:moveTo>
                <a:cubicBezTo>
                  <a:pt x="7417" y="1551"/>
                  <a:pt x="1" y="7904"/>
                  <a:pt x="1" y="15533"/>
                </a:cubicBezTo>
                <a:cubicBezTo>
                  <a:pt x="1" y="24317"/>
                  <a:pt x="9819" y="31430"/>
                  <a:pt x="21947" y="31430"/>
                </a:cubicBezTo>
                <a:cubicBezTo>
                  <a:pt x="25837" y="31430"/>
                  <a:pt x="29545" y="30670"/>
                  <a:pt x="32676" y="29363"/>
                </a:cubicBezTo>
                <a:cubicBezTo>
                  <a:pt x="22159" y="24560"/>
                  <a:pt x="18512" y="8542"/>
                  <a:pt x="17296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1815;p64"/>
          <p:cNvSpPr/>
          <p:nvPr/>
        </p:nvSpPr>
        <p:spPr>
          <a:xfrm>
            <a:off x="10082089" y="3219347"/>
            <a:ext cx="234960" cy="234960"/>
          </a:xfrm>
          <a:custGeom>
            <a:avLst/>
            <a:gdLst/>
            <a:ahLst/>
            <a:cxnLst/>
            <a:rect l="l" t="t" r="r" b="b"/>
            <a:pathLst>
              <a:path w="9028" h="9028" fill="none" extrusionOk="0">
                <a:moveTo>
                  <a:pt x="9028" y="9027"/>
                </a:moveTo>
                <a:cubicBezTo>
                  <a:pt x="9028" y="9027"/>
                  <a:pt x="8876" y="0"/>
                  <a:pt x="0" y="0"/>
                </a:cubicBezTo>
              </a:path>
            </a:pathLst>
          </a:custGeom>
          <a:solidFill>
            <a:schemeClr val="bg1"/>
          </a:solidFill>
          <a:ln w="19000" cap="rnd" cmpd="sng">
            <a:solidFill>
              <a:srgbClr val="0070C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1816;p64"/>
          <p:cNvSpPr/>
          <p:nvPr/>
        </p:nvSpPr>
        <p:spPr>
          <a:xfrm>
            <a:off x="10036205" y="3172657"/>
            <a:ext cx="92573" cy="92573"/>
          </a:xfrm>
          <a:custGeom>
            <a:avLst/>
            <a:gdLst/>
            <a:ahLst/>
            <a:cxnLst/>
            <a:rect l="l" t="t" r="r" b="b"/>
            <a:pathLst>
              <a:path w="3557" h="3557" extrusionOk="0">
                <a:moveTo>
                  <a:pt x="1763" y="1"/>
                </a:moveTo>
                <a:cubicBezTo>
                  <a:pt x="790" y="1"/>
                  <a:pt x="0" y="791"/>
                  <a:pt x="0" y="1794"/>
                </a:cubicBezTo>
                <a:cubicBezTo>
                  <a:pt x="0" y="2767"/>
                  <a:pt x="790" y="3557"/>
                  <a:pt x="1763" y="3557"/>
                </a:cubicBezTo>
                <a:cubicBezTo>
                  <a:pt x="2766" y="3557"/>
                  <a:pt x="3556" y="2767"/>
                  <a:pt x="3556" y="1794"/>
                </a:cubicBezTo>
                <a:cubicBezTo>
                  <a:pt x="3556" y="791"/>
                  <a:pt x="2766" y="1"/>
                  <a:pt x="1763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1817;p64"/>
          <p:cNvSpPr/>
          <p:nvPr/>
        </p:nvSpPr>
        <p:spPr>
          <a:xfrm>
            <a:off x="10820151" y="3662330"/>
            <a:ext cx="134501" cy="293517"/>
          </a:xfrm>
          <a:custGeom>
            <a:avLst/>
            <a:gdLst/>
            <a:ahLst/>
            <a:cxnLst/>
            <a:rect l="l" t="t" r="r" b="b"/>
            <a:pathLst>
              <a:path w="5168" h="11278" extrusionOk="0">
                <a:moveTo>
                  <a:pt x="0" y="1"/>
                </a:moveTo>
                <a:lnTo>
                  <a:pt x="0" y="11277"/>
                </a:lnTo>
                <a:lnTo>
                  <a:pt x="3009" y="11277"/>
                </a:lnTo>
                <a:cubicBezTo>
                  <a:pt x="4164" y="11277"/>
                  <a:pt x="5167" y="10335"/>
                  <a:pt x="5167" y="9119"/>
                </a:cubicBezTo>
                <a:lnTo>
                  <a:pt x="5167" y="2159"/>
                </a:lnTo>
                <a:cubicBezTo>
                  <a:pt x="5167" y="943"/>
                  <a:pt x="4164" y="1"/>
                  <a:pt x="300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1818;p64"/>
          <p:cNvSpPr/>
          <p:nvPr/>
        </p:nvSpPr>
        <p:spPr>
          <a:xfrm>
            <a:off x="9955501" y="3773070"/>
            <a:ext cx="698554" cy="87837"/>
          </a:xfrm>
          <a:custGeom>
            <a:avLst/>
            <a:gdLst/>
            <a:ahLst/>
            <a:cxnLst/>
            <a:rect l="l" t="t" r="r" b="b"/>
            <a:pathLst>
              <a:path w="26841" h="3375" fill="none" extrusionOk="0">
                <a:moveTo>
                  <a:pt x="1" y="943"/>
                </a:moveTo>
                <a:cubicBezTo>
                  <a:pt x="1" y="943"/>
                  <a:pt x="4712" y="3375"/>
                  <a:pt x="13831" y="3375"/>
                </a:cubicBezTo>
                <a:cubicBezTo>
                  <a:pt x="22949" y="3375"/>
                  <a:pt x="26840" y="1"/>
                  <a:pt x="26840" y="1"/>
                </a:cubicBezTo>
              </a:path>
            </a:pathLst>
          </a:custGeom>
          <a:solidFill>
            <a:schemeClr val="lt2"/>
          </a:solidFill>
          <a:ln w="265950" cap="rnd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CaixaDeTexto 52"/>
          <p:cNvSpPr txBox="1"/>
          <p:nvPr/>
        </p:nvSpPr>
        <p:spPr>
          <a:xfrm>
            <a:off x="9938601" y="3706607"/>
            <a:ext cx="838548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 smtClean="0">
                <a:solidFill>
                  <a:srgbClr val="0070C0"/>
                </a:solidFill>
              </a:rPr>
              <a:t>0              0</a:t>
            </a:r>
            <a:endParaRPr lang="pt-PT" sz="1100" b="1" dirty="0">
              <a:solidFill>
                <a:srgbClr val="0070C0"/>
              </a:solidFill>
            </a:endParaRPr>
          </a:p>
        </p:txBody>
      </p:sp>
      <p:sp>
        <p:nvSpPr>
          <p:cNvPr id="57" name="CaixaDeTexto 56"/>
          <p:cNvSpPr txBox="1"/>
          <p:nvPr/>
        </p:nvSpPr>
        <p:spPr>
          <a:xfrm rot="8589743">
            <a:off x="10861576" y="2751546"/>
            <a:ext cx="43824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b="1" dirty="0" smtClean="0">
                <a:solidFill>
                  <a:srgbClr val="0070C0"/>
                </a:solidFill>
              </a:rPr>
              <a:t>!    </a:t>
            </a:r>
            <a:endParaRPr lang="pt-PT" sz="6600" b="1" dirty="0" smtClean="0">
              <a:solidFill>
                <a:srgbClr val="0070C0"/>
              </a:solidFill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922548" y="3300672"/>
            <a:ext cx="6088325" cy="424551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pt-PT" b="1" dirty="0">
                <a:solidFill>
                  <a:schemeClr val="bg1"/>
                </a:solidFill>
              </a:rPr>
              <a:t>Desenvolvimento de Websites</a:t>
            </a:r>
            <a:r>
              <a:rPr lang="pt-PT" altLang="en-US" b="1" dirty="0">
                <a:solidFill>
                  <a:schemeClr val="bg1"/>
                </a:solidFill>
              </a:rPr>
              <a:t> e Seus Beneficios</a:t>
            </a:r>
            <a:endParaRPr lang="pt-PT" altLang="en-US" b="1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352630" y="1411025"/>
            <a:ext cx="621829" cy="621829"/>
          </a:xfrm>
          <a:prstGeom prst="ellipse">
            <a:avLst/>
          </a:prstGeom>
          <a:noFill/>
          <a:ln w="57150">
            <a:solidFill>
              <a:srgbClr val="002C52"/>
            </a:solidFill>
          </a:ln>
          <a:effectLst>
            <a:outerShdw blurRad="50800" dist="50800" dir="5400000" sx="96000" sy="96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pt-PT" sz="4000" b="1" dirty="0">
                <a:solidFill>
                  <a:srgbClr val="002C52"/>
                </a:solidFill>
              </a:rPr>
              <a:t>1</a:t>
            </a:r>
            <a:endParaRPr lang="pt-PT" sz="4000" b="1" dirty="0">
              <a:solidFill>
                <a:srgbClr val="002C5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320321" y="2344155"/>
            <a:ext cx="621829" cy="621829"/>
          </a:xfrm>
          <a:prstGeom prst="ellipse">
            <a:avLst/>
          </a:prstGeom>
          <a:noFill/>
          <a:ln w="57150">
            <a:solidFill>
              <a:srgbClr val="002C52"/>
            </a:solidFill>
          </a:ln>
          <a:effectLst>
            <a:outerShdw blurRad="50800" dist="50800" dir="5400000" sx="96000" sy="96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sz="4000" b="1" dirty="0">
                <a:solidFill>
                  <a:srgbClr val="002C52"/>
                </a:solidFill>
              </a:rPr>
              <a:t>2</a:t>
            </a:r>
            <a:endParaRPr lang="pt-PT" sz="4000" b="1" dirty="0">
              <a:solidFill>
                <a:srgbClr val="002C52"/>
              </a:solidFill>
            </a:endParaRPr>
          </a:p>
        </p:txBody>
      </p:sp>
      <p:sp>
        <p:nvSpPr>
          <p:cNvPr id="11" name="Retângulo Arredondado 10"/>
          <p:cNvSpPr/>
          <p:nvPr/>
        </p:nvSpPr>
        <p:spPr>
          <a:xfrm>
            <a:off x="1909213" y="2456122"/>
            <a:ext cx="6088325" cy="424551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pt-PT" altLang="en-US" b="1" dirty="0">
                <a:solidFill>
                  <a:schemeClr val="bg1"/>
                </a:solidFill>
              </a:rPr>
              <a:t>Gestão Escolar e Seus Objectivos/ Importancia da Tecnologia</a:t>
            </a:r>
            <a:endParaRPr lang="pt-PT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6" grpId="0" bldLvl="0" animBg="1"/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65400" y="578840"/>
            <a:ext cx="64511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Ferramentas e Tecnologias Utilizadas</a:t>
            </a:r>
            <a:endParaRPr lang="en-US" altLang="pt-PT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>
            <p:custDataLst>
              <p:tags r:id="rId1"/>
            </p:custDataLst>
          </p:nvPr>
        </p:nvSpPr>
        <p:spPr>
          <a:xfrm>
            <a:off x="1407795" y="1284605"/>
            <a:ext cx="1126490" cy="1073150"/>
          </a:xfrm>
          <a:prstGeom prst="ellips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altLang="en-US"/>
          </a:p>
        </p:txBody>
      </p:sp>
      <p:sp>
        <p:nvSpPr>
          <p:cNvPr id="7" name="Retângulo: Cantos Arredondados 10"/>
          <p:cNvSpPr/>
          <p:nvPr>
            <p:custDataLst>
              <p:tags r:id="rId2"/>
            </p:custDataLst>
          </p:nvPr>
        </p:nvSpPr>
        <p:spPr>
          <a:xfrm>
            <a:off x="1407160" y="2558415"/>
            <a:ext cx="1184910" cy="14160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pt-PT" sz="1400" b="1" dirty="0"/>
              <a:t>HTML</a:t>
            </a:r>
            <a:r>
              <a:rPr lang="pt-PT" sz="1400" b="1" dirty="0"/>
              <a:t> </a:t>
            </a:r>
            <a:endParaRPr lang="pt-PT" sz="1400" b="1" dirty="0"/>
          </a:p>
        </p:txBody>
      </p:sp>
      <p:sp>
        <p:nvSpPr>
          <p:cNvPr id="14" name="Oval 13"/>
          <p:cNvSpPr/>
          <p:nvPr>
            <p:custDataLst>
              <p:tags r:id="rId3"/>
            </p:custDataLst>
          </p:nvPr>
        </p:nvSpPr>
        <p:spPr>
          <a:xfrm>
            <a:off x="3481705" y="1334770"/>
            <a:ext cx="1126490" cy="1073150"/>
          </a:xfrm>
          <a:prstGeom prst="ellips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altLang="en-US"/>
          </a:p>
        </p:txBody>
      </p:sp>
      <p:sp>
        <p:nvSpPr>
          <p:cNvPr id="15" name="Retângulo: Cantos Arredondados 10"/>
          <p:cNvSpPr/>
          <p:nvPr>
            <p:custDataLst>
              <p:tags r:id="rId4"/>
            </p:custDataLst>
          </p:nvPr>
        </p:nvSpPr>
        <p:spPr>
          <a:xfrm>
            <a:off x="3299460" y="2608580"/>
            <a:ext cx="1388745" cy="14160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pt-PT" sz="1400" b="1" dirty="0"/>
              <a:t>CSS</a:t>
            </a:r>
            <a:endParaRPr lang="en-US" altLang="pt-PT" sz="1400" b="1" dirty="0"/>
          </a:p>
        </p:txBody>
      </p:sp>
      <p:pic>
        <p:nvPicPr>
          <p:cNvPr id="10" name="Imagem 9" descr="Untitled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225" y="1346835"/>
            <a:ext cx="848995" cy="1010920"/>
          </a:xfrm>
          <a:prstGeom prst="rect">
            <a:avLst/>
          </a:prstGeom>
        </p:spPr>
      </p:pic>
      <p:pic>
        <p:nvPicPr>
          <p:cNvPr id="11" name="Imagem 10" descr="Untitled-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960" y="1334770"/>
            <a:ext cx="855980" cy="1022985"/>
          </a:xfrm>
          <a:prstGeom prst="rect">
            <a:avLst/>
          </a:prstGeom>
        </p:spPr>
      </p:pic>
      <p:sp>
        <p:nvSpPr>
          <p:cNvPr id="2" name="Oval 1"/>
          <p:cNvSpPr/>
          <p:nvPr>
            <p:custDataLst>
              <p:tags r:id="rId7"/>
            </p:custDataLst>
          </p:nvPr>
        </p:nvSpPr>
        <p:spPr>
          <a:xfrm>
            <a:off x="7563485" y="1334770"/>
            <a:ext cx="1126490" cy="1073150"/>
          </a:xfrm>
          <a:prstGeom prst="ellips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PT" altLang="en-US"/>
          </a:p>
        </p:txBody>
      </p:sp>
      <p:sp>
        <p:nvSpPr>
          <p:cNvPr id="3" name="Retângulo: Cantos Arredondados 10"/>
          <p:cNvSpPr/>
          <p:nvPr>
            <p:custDataLst>
              <p:tags r:id="rId8"/>
            </p:custDataLst>
          </p:nvPr>
        </p:nvSpPr>
        <p:spPr>
          <a:xfrm>
            <a:off x="7562850" y="2608580"/>
            <a:ext cx="1184910" cy="14160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sz="1400" b="1" dirty="0"/>
              <a:t>FireB</a:t>
            </a:r>
            <a:r>
              <a:rPr lang="pt-PT" sz="1400" b="1" dirty="0"/>
              <a:t> </a:t>
            </a:r>
            <a:endParaRPr lang="pt-PT" sz="1400" b="1" dirty="0"/>
          </a:p>
        </p:txBody>
      </p:sp>
      <p:sp>
        <p:nvSpPr>
          <p:cNvPr id="5" name="Oval 4"/>
          <p:cNvSpPr/>
          <p:nvPr>
            <p:custDataLst>
              <p:tags r:id="rId9"/>
            </p:custDataLst>
          </p:nvPr>
        </p:nvSpPr>
        <p:spPr>
          <a:xfrm>
            <a:off x="9708515" y="1334770"/>
            <a:ext cx="1126490" cy="1073150"/>
          </a:xfrm>
          <a:prstGeom prst="ellips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pt-PT" altLang="en-US"/>
          </a:p>
        </p:txBody>
      </p:sp>
      <p:sp>
        <p:nvSpPr>
          <p:cNvPr id="9" name="Retângulo: Cantos Arredondados 10"/>
          <p:cNvSpPr/>
          <p:nvPr>
            <p:custDataLst>
              <p:tags r:id="rId10"/>
            </p:custDataLst>
          </p:nvPr>
        </p:nvSpPr>
        <p:spPr>
          <a:xfrm>
            <a:off x="9526270" y="2608580"/>
            <a:ext cx="1388745" cy="14160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sz="1400" b="1" dirty="0"/>
              <a:t>VS Code</a:t>
            </a:r>
            <a:endParaRPr lang="pt-PT" altLang="en-US" sz="1400" b="1" dirty="0"/>
          </a:p>
        </p:txBody>
      </p:sp>
      <p:sp>
        <p:nvSpPr>
          <p:cNvPr id="19" name="Oval 18"/>
          <p:cNvSpPr/>
          <p:nvPr>
            <p:custDataLst>
              <p:tags r:id="rId11"/>
            </p:custDataLst>
          </p:nvPr>
        </p:nvSpPr>
        <p:spPr>
          <a:xfrm>
            <a:off x="5556250" y="1334770"/>
            <a:ext cx="1126490" cy="1073150"/>
          </a:xfrm>
          <a:prstGeom prst="ellips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altLang="en-US"/>
          </a:p>
        </p:txBody>
      </p:sp>
      <p:sp>
        <p:nvSpPr>
          <p:cNvPr id="20" name="Retângulo: Cantos Arredondados 10"/>
          <p:cNvSpPr/>
          <p:nvPr>
            <p:custDataLst>
              <p:tags r:id="rId12"/>
            </p:custDataLst>
          </p:nvPr>
        </p:nvSpPr>
        <p:spPr>
          <a:xfrm>
            <a:off x="5374005" y="2608580"/>
            <a:ext cx="1388745" cy="141605"/>
          </a:xfrm>
          <a:prstGeom prst="roundRect">
            <a:avLst>
              <a:gd name="adj" fmla="val 50000"/>
            </a:avLst>
          </a:prstGeom>
          <a:solidFill>
            <a:srgbClr val="0C6B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altLang="en-US" sz="1400" b="1" dirty="0"/>
              <a:t>Js</a:t>
            </a:r>
            <a:endParaRPr lang="pt-PT" altLang="en-US" sz="1400" b="1" dirty="0"/>
          </a:p>
        </p:txBody>
      </p:sp>
      <p:pic>
        <p:nvPicPr>
          <p:cNvPr id="26" name="Imagem 25" descr="Untitled-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5795" y="1397635"/>
            <a:ext cx="813435" cy="963295"/>
          </a:xfrm>
          <a:prstGeom prst="rect">
            <a:avLst/>
          </a:prstGeom>
        </p:spPr>
      </p:pic>
      <p:pic>
        <p:nvPicPr>
          <p:cNvPr id="27" name="Imagem 26" descr="Untitled-4"/>
          <p:cNvPicPr>
            <a:picLocks noChangeAspect="1"/>
          </p:cNvPicPr>
          <p:nvPr/>
        </p:nvPicPr>
        <p:blipFill>
          <a:blip r:embed="rId14"/>
          <a:srcRect b="28241"/>
          <a:stretch>
            <a:fillRect/>
          </a:stretch>
        </p:blipFill>
        <p:spPr>
          <a:xfrm>
            <a:off x="7401560" y="1209040"/>
            <a:ext cx="1490980" cy="1273175"/>
          </a:xfrm>
          <a:prstGeom prst="rect">
            <a:avLst/>
          </a:prstGeom>
        </p:spPr>
      </p:pic>
      <p:pic>
        <p:nvPicPr>
          <p:cNvPr id="28" name="Imagem 27" descr="Untitled-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4705" y="1367155"/>
            <a:ext cx="937260" cy="1115060"/>
          </a:xfrm>
          <a:prstGeom prst="rect">
            <a:avLst/>
          </a:prstGeom>
        </p:spPr>
      </p:pic>
      <p:sp>
        <p:nvSpPr>
          <p:cNvPr id="29" name="Retângulo Arredondado 28"/>
          <p:cNvSpPr/>
          <p:nvPr/>
        </p:nvSpPr>
        <p:spPr>
          <a:xfrm>
            <a:off x="900430" y="2900680"/>
            <a:ext cx="1868805" cy="1059815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>
                <a:solidFill>
                  <a:schemeClr val="bg1"/>
                </a:solidFill>
              </a:rPr>
              <a:t>HiperText MarkUp Laguage</a:t>
            </a:r>
            <a:endParaRPr lang="pt-PT" altLang="en-US" b="1" dirty="0">
              <a:solidFill>
                <a:schemeClr val="bg1"/>
              </a:solidFill>
            </a:endParaRPr>
          </a:p>
        </p:txBody>
      </p:sp>
      <p:sp>
        <p:nvSpPr>
          <p:cNvPr id="30" name="Retângulo Arredondado 29"/>
          <p:cNvSpPr/>
          <p:nvPr/>
        </p:nvSpPr>
        <p:spPr>
          <a:xfrm>
            <a:off x="3059430" y="2900680"/>
            <a:ext cx="1868805" cy="1059815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>
                <a:solidFill>
                  <a:schemeClr val="bg1"/>
                </a:solidFill>
              </a:rPr>
              <a:t>Cascating Style Sheet</a:t>
            </a:r>
            <a:endParaRPr lang="pt-PT" altLang="en-US" b="1" dirty="0">
              <a:solidFill>
                <a:schemeClr val="bg1"/>
              </a:solidFill>
            </a:endParaRPr>
          </a:p>
        </p:txBody>
      </p:sp>
      <p:sp>
        <p:nvSpPr>
          <p:cNvPr id="31" name="Retângulo Arredondado 30"/>
          <p:cNvSpPr/>
          <p:nvPr/>
        </p:nvSpPr>
        <p:spPr>
          <a:xfrm>
            <a:off x="5091430" y="2900680"/>
            <a:ext cx="1868805" cy="1059815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>
                <a:solidFill>
                  <a:schemeClr val="bg1"/>
                </a:solidFill>
              </a:rPr>
              <a:t>JavaScript</a:t>
            </a:r>
            <a:endParaRPr lang="pt-PT" altLang="en-US" b="1" dirty="0">
              <a:solidFill>
                <a:schemeClr val="bg1"/>
              </a:solidFill>
            </a:endParaRPr>
          </a:p>
        </p:txBody>
      </p:sp>
      <p:sp>
        <p:nvSpPr>
          <p:cNvPr id="32" name="Retângulo Arredondado 31"/>
          <p:cNvSpPr/>
          <p:nvPr/>
        </p:nvSpPr>
        <p:spPr>
          <a:xfrm>
            <a:off x="7212330" y="2908935"/>
            <a:ext cx="1868805" cy="1059815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>
                <a:solidFill>
                  <a:schemeClr val="bg1"/>
                </a:solidFill>
              </a:rPr>
              <a:t>FireBase</a:t>
            </a:r>
            <a:endParaRPr lang="pt-PT" altLang="en-US" b="1" dirty="0">
              <a:solidFill>
                <a:schemeClr val="bg1"/>
              </a:solidFill>
            </a:endParaRPr>
          </a:p>
        </p:txBody>
      </p:sp>
      <p:sp>
        <p:nvSpPr>
          <p:cNvPr id="33" name="Retângulo Arredondado 32"/>
          <p:cNvSpPr/>
          <p:nvPr/>
        </p:nvSpPr>
        <p:spPr>
          <a:xfrm>
            <a:off x="9282430" y="2876550"/>
            <a:ext cx="1868805" cy="1059815"/>
          </a:xfrm>
          <a:prstGeom prst="roundRect">
            <a:avLst>
              <a:gd name="adj" fmla="val 50000"/>
            </a:avLst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en-US" b="1" dirty="0">
                <a:solidFill>
                  <a:schemeClr val="bg1"/>
                </a:solidFill>
              </a:rPr>
              <a:t>Visual Studio Code</a:t>
            </a:r>
            <a:endParaRPr lang="pt-PT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60" y="2162810"/>
            <a:ext cx="4102735" cy="2348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Imagem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721610"/>
            <a:ext cx="4065270" cy="2239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Imagem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55" y="3159760"/>
            <a:ext cx="4097020" cy="211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Imagem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10" y="3583940"/>
            <a:ext cx="4096385" cy="2214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83" y="1540510"/>
            <a:ext cx="1838325" cy="476250"/>
          </a:xfrm>
          <a:prstGeom prst="rect">
            <a:avLst/>
          </a:prstGeom>
        </p:spPr>
      </p:pic>
      <p:sp>
        <p:nvSpPr>
          <p:cNvPr id="15" name="Google Shape;1776;p64"/>
          <p:cNvSpPr/>
          <p:nvPr/>
        </p:nvSpPr>
        <p:spPr>
          <a:xfrm>
            <a:off x="1491158" y="5533049"/>
            <a:ext cx="94549" cy="174401"/>
          </a:xfrm>
          <a:custGeom>
            <a:avLst/>
            <a:gdLst/>
            <a:ahLst/>
            <a:cxnLst/>
            <a:rect l="l" t="t" r="r" b="b"/>
            <a:pathLst>
              <a:path w="4104" h="7570" extrusionOk="0">
                <a:moveTo>
                  <a:pt x="1" y="1"/>
                </a:moveTo>
                <a:lnTo>
                  <a:pt x="1" y="7569"/>
                </a:lnTo>
                <a:lnTo>
                  <a:pt x="4104" y="7569"/>
                </a:lnTo>
                <a:lnTo>
                  <a:pt x="4104" y="1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777;p64"/>
          <p:cNvSpPr/>
          <p:nvPr/>
        </p:nvSpPr>
        <p:spPr>
          <a:xfrm>
            <a:off x="1583580" y="5324383"/>
            <a:ext cx="558149" cy="444708"/>
          </a:xfrm>
          <a:custGeom>
            <a:avLst/>
            <a:gdLst/>
            <a:ahLst/>
            <a:cxnLst/>
            <a:rect l="l" t="t" r="r" b="b"/>
            <a:pathLst>
              <a:path w="24227" h="19303" extrusionOk="0">
                <a:moveTo>
                  <a:pt x="62" y="9059"/>
                </a:moveTo>
                <a:cubicBezTo>
                  <a:pt x="62" y="9059"/>
                  <a:pt x="5746" y="1034"/>
                  <a:pt x="16627" y="1"/>
                </a:cubicBezTo>
                <a:lnTo>
                  <a:pt x="16354" y="9089"/>
                </a:lnTo>
                <a:cubicBezTo>
                  <a:pt x="16323" y="10396"/>
                  <a:pt x="16688" y="11673"/>
                  <a:pt x="17478" y="12676"/>
                </a:cubicBezTo>
                <a:cubicBezTo>
                  <a:pt x="18542" y="13983"/>
                  <a:pt x="20579" y="15168"/>
                  <a:pt x="24226" y="14104"/>
                </a:cubicBezTo>
                <a:cubicBezTo>
                  <a:pt x="24226" y="14104"/>
                  <a:pt x="17843" y="17782"/>
                  <a:pt x="10183" y="18816"/>
                </a:cubicBezTo>
                <a:cubicBezTo>
                  <a:pt x="6657" y="19302"/>
                  <a:pt x="3040" y="18512"/>
                  <a:pt x="1" y="16627"/>
                </a:cubicBezTo>
                <a:lnTo>
                  <a:pt x="1" y="16627"/>
                </a:lnTo>
                <a:lnTo>
                  <a:pt x="1" y="90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778;p64"/>
          <p:cNvSpPr/>
          <p:nvPr/>
        </p:nvSpPr>
        <p:spPr>
          <a:xfrm>
            <a:off x="1950968" y="5285175"/>
            <a:ext cx="442819" cy="374004"/>
          </a:xfrm>
          <a:custGeom>
            <a:avLst/>
            <a:gdLst/>
            <a:ahLst/>
            <a:cxnLst/>
            <a:rect l="l" t="t" r="r" b="b"/>
            <a:pathLst>
              <a:path w="19221" h="16234" extrusionOk="0">
                <a:moveTo>
                  <a:pt x="12838" y="1"/>
                </a:moveTo>
                <a:cubicBezTo>
                  <a:pt x="4509" y="548"/>
                  <a:pt x="588" y="4864"/>
                  <a:pt x="588" y="4864"/>
                </a:cubicBezTo>
                <a:lnTo>
                  <a:pt x="436" y="10791"/>
                </a:lnTo>
                <a:cubicBezTo>
                  <a:pt x="0" y="13945"/>
                  <a:pt x="2549" y="16234"/>
                  <a:pt x="5730" y="16234"/>
                </a:cubicBezTo>
                <a:cubicBezTo>
                  <a:pt x="6319" y="16234"/>
                  <a:pt x="6931" y="16155"/>
                  <a:pt x="7549" y="15989"/>
                </a:cubicBezTo>
                <a:lnTo>
                  <a:pt x="13141" y="14530"/>
                </a:lnTo>
                <a:lnTo>
                  <a:pt x="16333" y="11186"/>
                </a:lnTo>
                <a:lnTo>
                  <a:pt x="19221" y="7265"/>
                </a:lnTo>
                <a:lnTo>
                  <a:pt x="17488" y="5776"/>
                </a:lnTo>
                <a:lnTo>
                  <a:pt x="14084" y="7083"/>
                </a:lnTo>
                <a:lnTo>
                  <a:pt x="10953" y="8299"/>
                </a:lnTo>
                <a:lnTo>
                  <a:pt x="6181" y="8299"/>
                </a:lnTo>
                <a:lnTo>
                  <a:pt x="5421" y="6171"/>
                </a:lnTo>
                <a:cubicBezTo>
                  <a:pt x="9737" y="3891"/>
                  <a:pt x="12838" y="3648"/>
                  <a:pt x="12838" y="3648"/>
                </a:cubicBezTo>
                <a:lnTo>
                  <a:pt x="13476" y="2432"/>
                </a:lnTo>
                <a:lnTo>
                  <a:pt x="12838" y="1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1779;p64"/>
          <p:cNvSpPr/>
          <p:nvPr/>
        </p:nvSpPr>
        <p:spPr>
          <a:xfrm>
            <a:off x="559166" y="5421945"/>
            <a:ext cx="205202" cy="261923"/>
          </a:xfrm>
          <a:custGeom>
            <a:avLst/>
            <a:gdLst/>
            <a:ahLst/>
            <a:cxnLst/>
            <a:rect l="l" t="t" r="r" b="b"/>
            <a:pathLst>
              <a:path w="8907" h="11369" extrusionOk="0">
                <a:moveTo>
                  <a:pt x="3740" y="1"/>
                </a:moveTo>
                <a:lnTo>
                  <a:pt x="1" y="5533"/>
                </a:lnTo>
                <a:lnTo>
                  <a:pt x="4712" y="11369"/>
                </a:lnTo>
                <a:lnTo>
                  <a:pt x="8907" y="7843"/>
                </a:lnTo>
                <a:lnTo>
                  <a:pt x="3740" y="1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780;p64"/>
          <p:cNvSpPr/>
          <p:nvPr/>
        </p:nvSpPr>
        <p:spPr>
          <a:xfrm>
            <a:off x="361719" y="5549385"/>
            <a:ext cx="429272" cy="520320"/>
          </a:xfrm>
          <a:custGeom>
            <a:avLst/>
            <a:gdLst/>
            <a:ahLst/>
            <a:cxnLst/>
            <a:rect l="l" t="t" r="r" b="b"/>
            <a:pathLst>
              <a:path w="18633" h="22585" extrusionOk="0">
                <a:moveTo>
                  <a:pt x="8572" y="1"/>
                </a:moveTo>
                <a:cubicBezTo>
                  <a:pt x="2645" y="1065"/>
                  <a:pt x="426" y="9758"/>
                  <a:pt x="0" y="22190"/>
                </a:cubicBezTo>
                <a:cubicBezTo>
                  <a:pt x="0" y="22190"/>
                  <a:pt x="1824" y="22402"/>
                  <a:pt x="3313" y="21551"/>
                </a:cubicBezTo>
                <a:cubicBezTo>
                  <a:pt x="4013" y="21156"/>
                  <a:pt x="4712" y="20792"/>
                  <a:pt x="5532" y="20670"/>
                </a:cubicBezTo>
                <a:cubicBezTo>
                  <a:pt x="7265" y="20244"/>
                  <a:pt x="10122" y="19971"/>
                  <a:pt x="12311" y="21612"/>
                </a:cubicBezTo>
                <a:cubicBezTo>
                  <a:pt x="12311" y="21612"/>
                  <a:pt x="13283" y="22585"/>
                  <a:pt x="15168" y="21764"/>
                </a:cubicBezTo>
                <a:cubicBezTo>
                  <a:pt x="15168" y="21764"/>
                  <a:pt x="18633" y="9758"/>
                  <a:pt x="14408" y="37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1781;p64"/>
          <p:cNvSpPr/>
          <p:nvPr/>
        </p:nvSpPr>
        <p:spPr>
          <a:xfrm>
            <a:off x="322511" y="6011040"/>
            <a:ext cx="279431" cy="359052"/>
          </a:xfrm>
          <a:custGeom>
            <a:avLst/>
            <a:gdLst/>
            <a:ahLst/>
            <a:cxnLst/>
            <a:rect l="l" t="t" r="r" b="b"/>
            <a:pathLst>
              <a:path w="12129" h="15585" extrusionOk="0">
                <a:moveTo>
                  <a:pt x="9279" y="1"/>
                </a:moveTo>
                <a:cubicBezTo>
                  <a:pt x="8415" y="1"/>
                  <a:pt x="7123" y="170"/>
                  <a:pt x="5958" y="995"/>
                </a:cubicBezTo>
                <a:cubicBezTo>
                  <a:pt x="5958" y="995"/>
                  <a:pt x="0" y="8563"/>
                  <a:pt x="4104" y="15585"/>
                </a:cubicBezTo>
                <a:lnTo>
                  <a:pt x="6353" y="14247"/>
                </a:lnTo>
                <a:cubicBezTo>
                  <a:pt x="6353" y="14247"/>
                  <a:pt x="3283" y="8411"/>
                  <a:pt x="7994" y="5098"/>
                </a:cubicBezTo>
                <a:lnTo>
                  <a:pt x="8663" y="4855"/>
                </a:lnTo>
                <a:lnTo>
                  <a:pt x="8663" y="6618"/>
                </a:lnTo>
                <a:lnTo>
                  <a:pt x="8663" y="13791"/>
                </a:lnTo>
                <a:lnTo>
                  <a:pt x="11672" y="13791"/>
                </a:lnTo>
                <a:lnTo>
                  <a:pt x="11672" y="6679"/>
                </a:lnTo>
                <a:lnTo>
                  <a:pt x="12128" y="569"/>
                </a:lnTo>
                <a:cubicBezTo>
                  <a:pt x="11429" y="235"/>
                  <a:pt x="10791" y="113"/>
                  <a:pt x="10274" y="83"/>
                </a:cubicBezTo>
                <a:cubicBezTo>
                  <a:pt x="10274" y="83"/>
                  <a:pt x="9880" y="1"/>
                  <a:pt x="9279" y="1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1782;p64"/>
          <p:cNvSpPr/>
          <p:nvPr/>
        </p:nvSpPr>
        <p:spPr>
          <a:xfrm>
            <a:off x="641108" y="5350990"/>
            <a:ext cx="906856" cy="1309520"/>
          </a:xfrm>
          <a:custGeom>
            <a:avLst/>
            <a:gdLst/>
            <a:ahLst/>
            <a:cxnLst/>
            <a:rect l="l" t="t" r="r" b="b"/>
            <a:pathLst>
              <a:path w="39363" h="56841" extrusionOk="0">
                <a:moveTo>
                  <a:pt x="39211" y="12463"/>
                </a:moveTo>
                <a:cubicBezTo>
                  <a:pt x="38846" y="20700"/>
                  <a:pt x="37326" y="37904"/>
                  <a:pt x="31551" y="48938"/>
                </a:cubicBezTo>
                <a:cubicBezTo>
                  <a:pt x="28663" y="54470"/>
                  <a:pt x="22888" y="56841"/>
                  <a:pt x="17569" y="56050"/>
                </a:cubicBezTo>
                <a:cubicBezTo>
                  <a:pt x="13496" y="55442"/>
                  <a:pt x="9666" y="53011"/>
                  <a:pt x="7538" y="48695"/>
                </a:cubicBezTo>
                <a:cubicBezTo>
                  <a:pt x="3648" y="40913"/>
                  <a:pt x="1246" y="28785"/>
                  <a:pt x="243" y="12767"/>
                </a:cubicBezTo>
                <a:cubicBezTo>
                  <a:pt x="0" y="9393"/>
                  <a:pt x="1794" y="6262"/>
                  <a:pt x="4712" y="4682"/>
                </a:cubicBezTo>
                <a:cubicBezTo>
                  <a:pt x="5198" y="4408"/>
                  <a:pt x="5745" y="4165"/>
                  <a:pt x="6322" y="3983"/>
                </a:cubicBezTo>
                <a:cubicBezTo>
                  <a:pt x="6930" y="3800"/>
                  <a:pt x="7508" y="3618"/>
                  <a:pt x="8207" y="3436"/>
                </a:cubicBezTo>
                <a:cubicBezTo>
                  <a:pt x="15380" y="1521"/>
                  <a:pt x="25989" y="1"/>
                  <a:pt x="34590" y="4378"/>
                </a:cubicBezTo>
                <a:cubicBezTo>
                  <a:pt x="34682" y="4408"/>
                  <a:pt x="34773" y="4469"/>
                  <a:pt x="34894" y="4530"/>
                </a:cubicBezTo>
                <a:cubicBezTo>
                  <a:pt x="37660" y="6141"/>
                  <a:pt x="39363" y="9180"/>
                  <a:pt x="39211" y="12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1783;p64"/>
          <p:cNvSpPr/>
          <p:nvPr/>
        </p:nvSpPr>
        <p:spPr>
          <a:xfrm>
            <a:off x="641108" y="5350990"/>
            <a:ext cx="802516" cy="1291320"/>
          </a:xfrm>
          <a:custGeom>
            <a:avLst/>
            <a:gdLst/>
            <a:ahLst/>
            <a:cxnLst/>
            <a:rect l="l" t="t" r="r" b="b"/>
            <a:pathLst>
              <a:path w="34834" h="56051" extrusionOk="0">
                <a:moveTo>
                  <a:pt x="34834" y="4560"/>
                </a:moveTo>
                <a:cubicBezTo>
                  <a:pt x="26171" y="1"/>
                  <a:pt x="15472" y="1521"/>
                  <a:pt x="8177" y="3466"/>
                </a:cubicBezTo>
                <a:cubicBezTo>
                  <a:pt x="7508" y="3648"/>
                  <a:pt x="6870" y="3831"/>
                  <a:pt x="6262" y="3983"/>
                </a:cubicBezTo>
                <a:cubicBezTo>
                  <a:pt x="5684" y="4135"/>
                  <a:pt x="5167" y="4378"/>
                  <a:pt x="4681" y="4682"/>
                </a:cubicBezTo>
                <a:cubicBezTo>
                  <a:pt x="1794" y="6232"/>
                  <a:pt x="0" y="9332"/>
                  <a:pt x="183" y="12767"/>
                </a:cubicBezTo>
                <a:cubicBezTo>
                  <a:pt x="1216" y="28785"/>
                  <a:pt x="3617" y="40913"/>
                  <a:pt x="7478" y="48695"/>
                </a:cubicBezTo>
                <a:cubicBezTo>
                  <a:pt x="9605" y="53011"/>
                  <a:pt x="13435" y="55442"/>
                  <a:pt x="17508" y="56050"/>
                </a:cubicBezTo>
                <a:cubicBezTo>
                  <a:pt x="10608" y="42403"/>
                  <a:pt x="7326" y="31673"/>
                  <a:pt x="6140" y="23405"/>
                </a:cubicBezTo>
                <a:cubicBezTo>
                  <a:pt x="5046" y="15685"/>
                  <a:pt x="11095" y="8724"/>
                  <a:pt x="18876" y="8876"/>
                </a:cubicBezTo>
                <a:lnTo>
                  <a:pt x="19666" y="8876"/>
                </a:lnTo>
                <a:cubicBezTo>
                  <a:pt x="27022" y="8876"/>
                  <a:pt x="33131" y="7053"/>
                  <a:pt x="34834" y="4560"/>
                </a:cubicBezTo>
                <a:close/>
              </a:path>
            </a:pathLst>
          </a:custGeom>
          <a:solidFill>
            <a:schemeClr val="bg1">
              <a:lumMod val="85000"/>
              <a:alpha val="56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1784;p64"/>
          <p:cNvSpPr/>
          <p:nvPr/>
        </p:nvSpPr>
        <p:spPr>
          <a:xfrm>
            <a:off x="262294" y="4183053"/>
            <a:ext cx="1387228" cy="1350114"/>
          </a:xfrm>
          <a:custGeom>
            <a:avLst/>
            <a:gdLst/>
            <a:ahLst/>
            <a:cxnLst/>
            <a:rect l="l" t="t" r="r" b="b"/>
            <a:pathLst>
              <a:path w="60214" h="58603" extrusionOk="0">
                <a:moveTo>
                  <a:pt x="60032" y="33982"/>
                </a:moveTo>
                <a:cubicBezTo>
                  <a:pt x="58968" y="49788"/>
                  <a:pt x="41794" y="54347"/>
                  <a:pt x="38451" y="55077"/>
                </a:cubicBezTo>
                <a:cubicBezTo>
                  <a:pt x="37964" y="55168"/>
                  <a:pt x="37508" y="55290"/>
                  <a:pt x="36992" y="55442"/>
                </a:cubicBezTo>
                <a:cubicBezTo>
                  <a:pt x="35533" y="55867"/>
                  <a:pt x="34104" y="56171"/>
                  <a:pt x="32797" y="56445"/>
                </a:cubicBezTo>
                <a:cubicBezTo>
                  <a:pt x="20943" y="58603"/>
                  <a:pt x="13678" y="54834"/>
                  <a:pt x="9332" y="50548"/>
                </a:cubicBezTo>
                <a:cubicBezTo>
                  <a:pt x="5836" y="47052"/>
                  <a:pt x="3708" y="42493"/>
                  <a:pt x="3009" y="37630"/>
                </a:cubicBezTo>
                <a:cubicBezTo>
                  <a:pt x="0" y="16961"/>
                  <a:pt x="10304" y="8480"/>
                  <a:pt x="17690" y="5137"/>
                </a:cubicBezTo>
                <a:cubicBezTo>
                  <a:pt x="21551" y="3404"/>
                  <a:pt x="24590" y="3009"/>
                  <a:pt x="24590" y="3009"/>
                </a:cubicBezTo>
                <a:cubicBezTo>
                  <a:pt x="37083" y="0"/>
                  <a:pt x="45898" y="3100"/>
                  <a:pt x="51946" y="10912"/>
                </a:cubicBezTo>
                <a:cubicBezTo>
                  <a:pt x="55047" y="14894"/>
                  <a:pt x="57418" y="20152"/>
                  <a:pt x="59150" y="26414"/>
                </a:cubicBezTo>
                <a:cubicBezTo>
                  <a:pt x="59880" y="28876"/>
                  <a:pt x="60214" y="31429"/>
                  <a:pt x="60032" y="339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1785;p64"/>
          <p:cNvSpPr/>
          <p:nvPr/>
        </p:nvSpPr>
        <p:spPr>
          <a:xfrm>
            <a:off x="262294" y="4317244"/>
            <a:ext cx="755610" cy="1231789"/>
          </a:xfrm>
          <a:custGeom>
            <a:avLst/>
            <a:gdLst/>
            <a:ahLst/>
            <a:cxnLst/>
            <a:rect l="l" t="t" r="r" b="b"/>
            <a:pathLst>
              <a:path w="32798" h="53467" extrusionOk="0">
                <a:moveTo>
                  <a:pt x="32797" y="51309"/>
                </a:moveTo>
                <a:cubicBezTo>
                  <a:pt x="20943" y="53467"/>
                  <a:pt x="13678" y="49698"/>
                  <a:pt x="9332" y="45412"/>
                </a:cubicBezTo>
                <a:cubicBezTo>
                  <a:pt x="5836" y="41916"/>
                  <a:pt x="3708" y="37357"/>
                  <a:pt x="3009" y="32494"/>
                </a:cubicBezTo>
                <a:cubicBezTo>
                  <a:pt x="0" y="11825"/>
                  <a:pt x="10304" y="3344"/>
                  <a:pt x="17690" y="1"/>
                </a:cubicBezTo>
                <a:cubicBezTo>
                  <a:pt x="10699" y="12949"/>
                  <a:pt x="122" y="41157"/>
                  <a:pt x="32797" y="51309"/>
                </a:cubicBezTo>
                <a:close/>
              </a:path>
            </a:pathLst>
          </a:custGeom>
          <a:solidFill>
            <a:schemeClr val="bg1">
              <a:lumMod val="85000"/>
              <a:alpha val="56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1786;p64"/>
          <p:cNvSpPr/>
          <p:nvPr/>
        </p:nvSpPr>
        <p:spPr>
          <a:xfrm>
            <a:off x="611690" y="4406669"/>
            <a:ext cx="1016818" cy="720108"/>
          </a:xfrm>
          <a:custGeom>
            <a:avLst/>
            <a:gdLst/>
            <a:ahLst/>
            <a:cxnLst/>
            <a:rect l="l" t="t" r="r" b="b"/>
            <a:pathLst>
              <a:path w="44136" h="31257" extrusionOk="0">
                <a:moveTo>
                  <a:pt x="27905" y="1"/>
                </a:moveTo>
                <a:cubicBezTo>
                  <a:pt x="24936" y="1"/>
                  <a:pt x="21964" y="419"/>
                  <a:pt x="19089" y="1296"/>
                </a:cubicBezTo>
                <a:cubicBezTo>
                  <a:pt x="10700" y="3789"/>
                  <a:pt x="5198" y="9290"/>
                  <a:pt x="1551" y="16676"/>
                </a:cubicBezTo>
                <a:cubicBezTo>
                  <a:pt x="335" y="19108"/>
                  <a:pt x="1" y="21874"/>
                  <a:pt x="639" y="24549"/>
                </a:cubicBezTo>
                <a:cubicBezTo>
                  <a:pt x="1437" y="27790"/>
                  <a:pt x="3830" y="31257"/>
                  <a:pt x="10420" y="31257"/>
                </a:cubicBezTo>
                <a:cubicBezTo>
                  <a:pt x="11863" y="31257"/>
                  <a:pt x="13508" y="31091"/>
                  <a:pt x="15381" y="30719"/>
                </a:cubicBezTo>
                <a:cubicBezTo>
                  <a:pt x="15381" y="30719"/>
                  <a:pt x="31764" y="28136"/>
                  <a:pt x="39819" y="23941"/>
                </a:cubicBezTo>
                <a:cubicBezTo>
                  <a:pt x="42494" y="22512"/>
                  <a:pt x="44135" y="19716"/>
                  <a:pt x="44014" y="16707"/>
                </a:cubicBezTo>
                <a:cubicBezTo>
                  <a:pt x="42281" y="10445"/>
                  <a:pt x="39910" y="5187"/>
                  <a:pt x="36779" y="1235"/>
                </a:cubicBezTo>
                <a:cubicBezTo>
                  <a:pt x="33894" y="426"/>
                  <a:pt x="30901" y="1"/>
                  <a:pt x="27905" y="1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787;p64"/>
          <p:cNvSpPr/>
          <p:nvPr/>
        </p:nvSpPr>
        <p:spPr>
          <a:xfrm>
            <a:off x="976497" y="4623010"/>
            <a:ext cx="182786" cy="93167"/>
          </a:xfrm>
          <a:custGeom>
            <a:avLst/>
            <a:gdLst/>
            <a:ahLst/>
            <a:cxnLst/>
            <a:rect l="l" t="t" r="r" b="b"/>
            <a:pathLst>
              <a:path w="7934" h="4044" extrusionOk="0">
                <a:moveTo>
                  <a:pt x="7721" y="2280"/>
                </a:moveTo>
                <a:cubicBezTo>
                  <a:pt x="7721" y="2280"/>
                  <a:pt x="5472" y="1"/>
                  <a:pt x="1581" y="1490"/>
                </a:cubicBezTo>
                <a:cubicBezTo>
                  <a:pt x="1125" y="1672"/>
                  <a:pt x="639" y="1976"/>
                  <a:pt x="335" y="2402"/>
                </a:cubicBezTo>
                <a:cubicBezTo>
                  <a:pt x="31" y="2767"/>
                  <a:pt x="1" y="3435"/>
                  <a:pt x="396" y="3739"/>
                </a:cubicBezTo>
                <a:cubicBezTo>
                  <a:pt x="852" y="4043"/>
                  <a:pt x="1399" y="3830"/>
                  <a:pt x="1824" y="3618"/>
                </a:cubicBezTo>
                <a:cubicBezTo>
                  <a:pt x="2372" y="3314"/>
                  <a:pt x="2919" y="3010"/>
                  <a:pt x="3527" y="2827"/>
                </a:cubicBezTo>
                <a:cubicBezTo>
                  <a:pt x="4864" y="2402"/>
                  <a:pt x="6262" y="2311"/>
                  <a:pt x="7630" y="2615"/>
                </a:cubicBezTo>
                <a:cubicBezTo>
                  <a:pt x="7812" y="2675"/>
                  <a:pt x="7934" y="2311"/>
                  <a:pt x="7721" y="228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1788;p64"/>
          <p:cNvSpPr/>
          <p:nvPr/>
        </p:nvSpPr>
        <p:spPr>
          <a:xfrm>
            <a:off x="1482058" y="4695595"/>
            <a:ext cx="83353" cy="93167"/>
          </a:xfrm>
          <a:custGeom>
            <a:avLst/>
            <a:gdLst/>
            <a:ahLst/>
            <a:cxnLst/>
            <a:rect l="l" t="t" r="r" b="b"/>
            <a:pathLst>
              <a:path w="3618" h="4044" extrusionOk="0">
                <a:moveTo>
                  <a:pt x="2493" y="153"/>
                </a:moveTo>
                <a:cubicBezTo>
                  <a:pt x="1733" y="1"/>
                  <a:pt x="1003" y="365"/>
                  <a:pt x="578" y="973"/>
                </a:cubicBezTo>
                <a:cubicBezTo>
                  <a:pt x="0" y="1764"/>
                  <a:pt x="244" y="4043"/>
                  <a:pt x="244" y="4043"/>
                </a:cubicBezTo>
                <a:cubicBezTo>
                  <a:pt x="244" y="4013"/>
                  <a:pt x="274" y="3982"/>
                  <a:pt x="274" y="3922"/>
                </a:cubicBezTo>
                <a:cubicBezTo>
                  <a:pt x="304" y="3891"/>
                  <a:pt x="335" y="3861"/>
                  <a:pt x="335" y="3770"/>
                </a:cubicBezTo>
                <a:lnTo>
                  <a:pt x="335" y="3739"/>
                </a:lnTo>
                <a:cubicBezTo>
                  <a:pt x="517" y="3526"/>
                  <a:pt x="700" y="3283"/>
                  <a:pt x="912" y="3101"/>
                </a:cubicBezTo>
                <a:cubicBezTo>
                  <a:pt x="1216" y="2888"/>
                  <a:pt x="1551" y="2767"/>
                  <a:pt x="1946" y="2675"/>
                </a:cubicBezTo>
                <a:cubicBezTo>
                  <a:pt x="2584" y="2523"/>
                  <a:pt x="3344" y="2371"/>
                  <a:pt x="3496" y="1612"/>
                </a:cubicBezTo>
                <a:cubicBezTo>
                  <a:pt x="3618" y="973"/>
                  <a:pt x="3131" y="274"/>
                  <a:pt x="2493" y="15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1789;p64"/>
          <p:cNvSpPr/>
          <p:nvPr/>
        </p:nvSpPr>
        <p:spPr>
          <a:xfrm>
            <a:off x="914184" y="5521394"/>
            <a:ext cx="362761" cy="325647"/>
          </a:xfrm>
          <a:custGeom>
            <a:avLst/>
            <a:gdLst/>
            <a:ahLst/>
            <a:cxnLst/>
            <a:rect l="l" t="t" r="r" b="b"/>
            <a:pathLst>
              <a:path w="15746" h="14135" extrusionOk="0">
                <a:moveTo>
                  <a:pt x="7873" y="0"/>
                </a:moveTo>
                <a:cubicBezTo>
                  <a:pt x="3526" y="0"/>
                  <a:pt x="1" y="3161"/>
                  <a:pt x="1" y="7052"/>
                </a:cubicBezTo>
                <a:cubicBezTo>
                  <a:pt x="1" y="10943"/>
                  <a:pt x="3526" y="14134"/>
                  <a:pt x="7873" y="14134"/>
                </a:cubicBezTo>
                <a:cubicBezTo>
                  <a:pt x="12220" y="14134"/>
                  <a:pt x="15745" y="10943"/>
                  <a:pt x="15745" y="7052"/>
                </a:cubicBezTo>
                <a:cubicBezTo>
                  <a:pt x="15745" y="3161"/>
                  <a:pt x="12220" y="0"/>
                  <a:pt x="7873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1790;p64"/>
          <p:cNvSpPr/>
          <p:nvPr/>
        </p:nvSpPr>
        <p:spPr>
          <a:xfrm>
            <a:off x="959703" y="5562009"/>
            <a:ext cx="271713" cy="243699"/>
          </a:xfrm>
          <a:custGeom>
            <a:avLst/>
            <a:gdLst/>
            <a:ahLst/>
            <a:cxnLst/>
            <a:rect l="l" t="t" r="r" b="b"/>
            <a:pathLst>
              <a:path w="11794" h="10578" extrusionOk="0">
                <a:moveTo>
                  <a:pt x="11794" y="5289"/>
                </a:moveTo>
                <a:cubicBezTo>
                  <a:pt x="11794" y="8207"/>
                  <a:pt x="9149" y="10578"/>
                  <a:pt x="5897" y="10578"/>
                </a:cubicBezTo>
                <a:cubicBezTo>
                  <a:pt x="2645" y="10578"/>
                  <a:pt x="0" y="8207"/>
                  <a:pt x="0" y="5289"/>
                </a:cubicBezTo>
                <a:cubicBezTo>
                  <a:pt x="0" y="2371"/>
                  <a:pt x="2645" y="0"/>
                  <a:pt x="5897" y="0"/>
                </a:cubicBezTo>
                <a:cubicBezTo>
                  <a:pt x="9149" y="0"/>
                  <a:pt x="11794" y="2371"/>
                  <a:pt x="11794" y="528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>
              <a:buClr>
                <a:srgbClr val="000000"/>
              </a:buClr>
              <a:buFont typeface="Arial" panose="020B0604020202020204"/>
              <a:buNone/>
            </a:pPr>
            <a:endParaRPr sz="14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CaixaDeTexto 3"/>
          <p:cNvSpPr txBox="1"/>
          <p:nvPr/>
        </p:nvSpPr>
        <p:spPr>
          <a:xfrm>
            <a:off x="1065400" y="578840"/>
            <a:ext cx="49327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smtClean="0">
                <a:solidFill>
                  <a:srgbClr val="002C5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FUNDAMENTÇÃO PRATICA</a:t>
            </a:r>
            <a:endParaRPr lang="pt-PT" sz="2400" b="1" dirty="0" smtClean="0">
              <a:solidFill>
                <a:srgbClr val="002C5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2817</Words>
  <Application>WPS Presentation</Application>
  <PresentationFormat>Ecrã Panorâmico</PresentationFormat>
  <Paragraphs>170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SimSun</vt:lpstr>
      <vt:lpstr>Wingdings</vt:lpstr>
      <vt:lpstr>Aku &amp; Kamu</vt:lpstr>
      <vt:lpstr>Calibri Light</vt:lpstr>
      <vt:lpstr>Century Gothic</vt:lpstr>
      <vt:lpstr>Calibri</vt:lpstr>
      <vt:lpstr>Albert Sans</vt:lpstr>
      <vt:lpstr>Arial</vt:lpstr>
      <vt:lpstr>Acero y Sangre</vt:lpstr>
      <vt:lpstr>Microsoft YaHei</vt:lpstr>
      <vt:lpstr>Arial Unicode MS</vt:lpstr>
      <vt:lpstr>Calibri</vt:lpstr>
      <vt:lpstr>Tema do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Ivo Pacavira</dc:creator>
  <cp:lastModifiedBy>Ivo Pacavira</cp:lastModifiedBy>
  <cp:revision>107</cp:revision>
  <dcterms:created xsi:type="dcterms:W3CDTF">2025-02-11T19:17:00Z</dcterms:created>
  <dcterms:modified xsi:type="dcterms:W3CDTF">2025-03-27T00:11:09Z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683E982086074A6D8F504FDCA17220B1_12</vt:lpwstr>
  </property>
  <property fmtid="{D5CDD505-2E9C-101B-9397-08002B2CF9AE}" pid="3" name="KSOProductBuildVer">
    <vt:lpwstr>2070-12.2.0.20326</vt:lpwstr>
  </property>
</Properties>
</file>